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256" r:id="rId2"/>
    <p:sldId id="328"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5" r:id="rId18"/>
    <p:sldId id="271" r:id="rId19"/>
    <p:sldId id="272" r:id="rId20"/>
    <p:sldId id="276" r:id="rId21"/>
    <p:sldId id="273" r:id="rId22"/>
    <p:sldId id="274" r:id="rId23"/>
    <p:sldId id="277" r:id="rId24"/>
    <p:sldId id="279" r:id="rId25"/>
    <p:sldId id="278" r:id="rId26"/>
    <p:sldId id="280" r:id="rId27"/>
    <p:sldId id="281" r:id="rId28"/>
    <p:sldId id="282" r:id="rId29"/>
    <p:sldId id="283" r:id="rId30"/>
    <p:sldId id="284" r:id="rId31"/>
    <p:sldId id="285" r:id="rId32"/>
    <p:sldId id="286" r:id="rId33"/>
    <p:sldId id="287" r:id="rId34"/>
    <p:sldId id="288" r:id="rId35"/>
    <p:sldId id="289" r:id="rId36"/>
    <p:sldId id="306" r:id="rId37"/>
    <p:sldId id="307" r:id="rId38"/>
    <p:sldId id="308" r:id="rId39"/>
    <p:sldId id="301" r:id="rId40"/>
    <p:sldId id="290" r:id="rId41"/>
    <p:sldId id="302" r:id="rId42"/>
    <p:sldId id="303" r:id="rId43"/>
    <p:sldId id="304" r:id="rId44"/>
    <p:sldId id="305" r:id="rId45"/>
    <p:sldId id="320" r:id="rId46"/>
    <p:sldId id="291" r:id="rId47"/>
    <p:sldId id="292" r:id="rId48"/>
    <p:sldId id="299" r:id="rId49"/>
    <p:sldId id="312" r:id="rId50"/>
    <p:sldId id="309" r:id="rId51"/>
    <p:sldId id="311" r:id="rId52"/>
    <p:sldId id="310" r:id="rId53"/>
    <p:sldId id="293" r:id="rId54"/>
    <p:sldId id="294" r:id="rId55"/>
    <p:sldId id="318" r:id="rId56"/>
    <p:sldId id="319" r:id="rId57"/>
    <p:sldId id="300" r:id="rId58"/>
    <p:sldId id="313" r:id="rId59"/>
    <p:sldId id="314" r:id="rId60"/>
    <p:sldId id="316" r:id="rId61"/>
    <p:sldId id="317" r:id="rId62"/>
    <p:sldId id="315" r:id="rId63"/>
    <p:sldId id="295" r:id="rId64"/>
    <p:sldId id="296" r:id="rId65"/>
    <p:sldId id="297" r:id="rId66"/>
    <p:sldId id="298" r:id="rId67"/>
    <p:sldId id="321" r:id="rId68"/>
    <p:sldId id="322" r:id="rId69"/>
    <p:sldId id="323" r:id="rId70"/>
    <p:sldId id="324" r:id="rId71"/>
    <p:sldId id="325" r:id="rId72"/>
    <p:sldId id="326" r:id="rId73"/>
    <p:sldId id="327" r:id="rId74"/>
    <p:sldId id="329" r:id="rId75"/>
    <p:sldId id="330" r:id="rId76"/>
    <p:sldId id="331" r:id="rId77"/>
    <p:sldId id="333" r:id="rId78"/>
    <p:sldId id="332" r:id="rId79"/>
    <p:sldId id="334" r:id="rId80"/>
    <p:sldId id="335" r:id="rId81"/>
    <p:sldId id="338" r:id="rId82"/>
    <p:sldId id="336" r:id="rId83"/>
    <p:sldId id="339" r:id="rId84"/>
    <p:sldId id="345" r:id="rId85"/>
    <p:sldId id="347" r:id="rId86"/>
    <p:sldId id="340" r:id="rId87"/>
    <p:sldId id="341" r:id="rId88"/>
    <p:sldId id="342" r:id="rId89"/>
    <p:sldId id="348" r:id="rId90"/>
    <p:sldId id="343" r:id="rId91"/>
    <p:sldId id="344" r:id="rId92"/>
    <p:sldId id="349" r:id="rId93"/>
    <p:sldId id="350" r:id="rId94"/>
    <p:sldId id="351" r:id="rId95"/>
    <p:sldId id="352" r:id="rId96"/>
    <p:sldId id="361" r:id="rId97"/>
    <p:sldId id="363" r:id="rId98"/>
    <p:sldId id="364" r:id="rId99"/>
    <p:sldId id="366" r:id="rId100"/>
    <p:sldId id="353" r:id="rId101"/>
    <p:sldId id="357" r:id="rId102"/>
    <p:sldId id="356" r:id="rId103"/>
    <p:sldId id="354" r:id="rId104"/>
    <p:sldId id="370" r:id="rId105"/>
    <p:sldId id="374" r:id="rId106"/>
    <p:sldId id="362" r:id="rId107"/>
    <p:sldId id="359" r:id="rId108"/>
    <p:sldId id="368" r:id="rId109"/>
    <p:sldId id="369" r:id="rId110"/>
    <p:sldId id="371" r:id="rId111"/>
    <p:sldId id="372" r:id="rId112"/>
    <p:sldId id="373"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3TembaA" initials="1" lastIdx="2" clrIdx="0">
    <p:extLst>
      <p:ext uri="{19B8F6BF-5375-455C-9EA6-DF929625EA0E}">
        <p15:presenceInfo xmlns:p15="http://schemas.microsoft.com/office/powerpoint/2012/main" userId="13Temba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14E30"/>
    <a:srgbClr val="463D46"/>
    <a:srgbClr val="E77346"/>
    <a:srgbClr val="6ADC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 v="97" dt="2019-07-02T21:33:04.0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88" autoAdjust="0"/>
    <p:restoredTop sz="94291" autoAdjust="0"/>
  </p:normalViewPr>
  <p:slideViewPr>
    <p:cSldViewPr snapToGrid="0">
      <p:cViewPr>
        <p:scale>
          <a:sx n="50" d="100"/>
          <a:sy n="50" d="100"/>
        </p:scale>
        <p:origin x="720"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3TembaA" userId="e50ea0b4-3d18-45cb-8073-fedecbc96f1d" providerId="ADAL" clId="{B814284E-EFF2-42CC-8E51-9C7B52F29FC3}"/>
    <pc:docChg chg="custSel addSld delSld modSld">
      <pc:chgData name="13TembaA" userId="e50ea0b4-3d18-45cb-8073-fedecbc96f1d" providerId="ADAL" clId="{B814284E-EFF2-42CC-8E51-9C7B52F29FC3}" dt="2019-07-01T09:20:31.702" v="144"/>
      <pc:docMkLst>
        <pc:docMk/>
      </pc:docMkLst>
      <pc:sldChg chg="modSp">
        <pc:chgData name="13TembaA" userId="e50ea0b4-3d18-45cb-8073-fedecbc96f1d" providerId="ADAL" clId="{B814284E-EFF2-42CC-8E51-9C7B52F29FC3}" dt="2019-07-01T09:02:28.496" v="72"/>
        <pc:sldMkLst>
          <pc:docMk/>
          <pc:sldMk cId="103991822" sldId="351"/>
        </pc:sldMkLst>
        <pc:picChg chg="mod">
          <ac:chgData name="13TembaA" userId="e50ea0b4-3d18-45cb-8073-fedecbc96f1d" providerId="ADAL" clId="{B814284E-EFF2-42CC-8E51-9C7B52F29FC3}" dt="2019-07-01T09:02:28.496" v="72"/>
          <ac:picMkLst>
            <pc:docMk/>
            <pc:sldMk cId="103991822" sldId="351"/>
            <ac:picMk id="3080" creationId="{817AC3B6-B7A7-45EC-944C-DF09009E0C58}"/>
          </ac:picMkLst>
        </pc:picChg>
      </pc:sldChg>
      <pc:sldChg chg="addSp delSp modSp add del delAnim">
        <pc:chgData name="13TembaA" userId="e50ea0b4-3d18-45cb-8073-fedecbc96f1d" providerId="ADAL" clId="{B814284E-EFF2-42CC-8E51-9C7B52F29FC3}" dt="2019-07-01T09:03:51.425" v="76"/>
        <pc:sldMkLst>
          <pc:docMk/>
          <pc:sldMk cId="1806613520" sldId="352"/>
        </pc:sldMkLst>
        <pc:spChg chg="mod">
          <ac:chgData name="13TembaA" userId="e50ea0b4-3d18-45cb-8073-fedecbc96f1d" providerId="ADAL" clId="{B814284E-EFF2-42CC-8E51-9C7B52F29FC3}" dt="2019-07-01T09:03:51.425" v="76"/>
          <ac:spMkLst>
            <pc:docMk/>
            <pc:sldMk cId="1806613520" sldId="352"/>
            <ac:spMk id="21" creationId="{AD886E20-6AC6-4593-BC8B-6550752B563C}"/>
          </ac:spMkLst>
        </pc:spChg>
        <pc:spChg chg="del">
          <ac:chgData name="13TembaA" userId="e50ea0b4-3d18-45cb-8073-fedecbc96f1d" providerId="ADAL" clId="{B814284E-EFF2-42CC-8E51-9C7B52F29FC3}" dt="2019-07-01T09:03:03.380" v="73" actId="478"/>
          <ac:spMkLst>
            <pc:docMk/>
            <pc:sldMk cId="1806613520" sldId="352"/>
            <ac:spMk id="22" creationId="{5B842FCF-9234-4503-A1AF-9571DAF2B9FD}"/>
          </ac:spMkLst>
        </pc:spChg>
        <pc:spChg chg="del">
          <ac:chgData name="13TembaA" userId="e50ea0b4-3d18-45cb-8073-fedecbc96f1d" providerId="ADAL" clId="{B814284E-EFF2-42CC-8E51-9C7B52F29FC3}" dt="2019-07-01T09:03:03.380" v="73" actId="478"/>
          <ac:spMkLst>
            <pc:docMk/>
            <pc:sldMk cId="1806613520" sldId="352"/>
            <ac:spMk id="23" creationId="{1F100D07-8E2A-40CD-86B6-7D0D6EF8B0E1}"/>
          </ac:spMkLst>
        </pc:spChg>
        <pc:spChg chg="mod">
          <ac:chgData name="13TembaA" userId="e50ea0b4-3d18-45cb-8073-fedecbc96f1d" providerId="ADAL" clId="{B814284E-EFF2-42CC-8E51-9C7B52F29FC3}" dt="2019-07-01T09:03:42.433" v="75"/>
          <ac:spMkLst>
            <pc:docMk/>
            <pc:sldMk cId="1806613520" sldId="352"/>
            <ac:spMk id="24" creationId="{D4D14029-14DD-40BB-8403-6488861A2F06}"/>
          </ac:spMkLst>
        </pc:spChg>
        <pc:picChg chg="add mod">
          <ac:chgData name="13TembaA" userId="e50ea0b4-3d18-45cb-8073-fedecbc96f1d" providerId="ADAL" clId="{B814284E-EFF2-42CC-8E51-9C7B52F29FC3}" dt="2019-07-01T08:53:11.104" v="47"/>
          <ac:picMkLst>
            <pc:docMk/>
            <pc:sldMk cId="1806613520" sldId="352"/>
            <ac:picMk id="4" creationId="{16255D5C-5EC8-4DFC-9AFC-27E03C44C0CA}"/>
          </ac:picMkLst>
        </pc:picChg>
        <pc:picChg chg="mod">
          <ac:chgData name="13TembaA" userId="e50ea0b4-3d18-45cb-8073-fedecbc96f1d" providerId="ADAL" clId="{B814284E-EFF2-42CC-8E51-9C7B52F29FC3}" dt="2019-07-01T08:51:22.452" v="44" actId="1076"/>
          <ac:picMkLst>
            <pc:docMk/>
            <pc:sldMk cId="1806613520" sldId="352"/>
            <ac:picMk id="5" creationId="{CCCDD025-CDE2-4FEE-9A7C-03F636F94A86}"/>
          </ac:picMkLst>
        </pc:picChg>
        <pc:picChg chg="del">
          <ac:chgData name="13TembaA" userId="e50ea0b4-3d18-45cb-8073-fedecbc96f1d" providerId="ADAL" clId="{B814284E-EFF2-42CC-8E51-9C7B52F29FC3}" dt="2019-07-01T09:03:03.380" v="73" actId="478"/>
          <ac:picMkLst>
            <pc:docMk/>
            <pc:sldMk cId="1806613520" sldId="352"/>
            <ac:picMk id="6" creationId="{627CBD70-0B7B-422E-AC98-6ADF6A36FC70}"/>
          </ac:picMkLst>
        </pc:picChg>
        <pc:picChg chg="del">
          <ac:chgData name="13TembaA" userId="e50ea0b4-3d18-45cb-8073-fedecbc96f1d" providerId="ADAL" clId="{B814284E-EFF2-42CC-8E51-9C7B52F29FC3}" dt="2019-07-01T09:03:03.380" v="73" actId="478"/>
          <ac:picMkLst>
            <pc:docMk/>
            <pc:sldMk cId="1806613520" sldId="352"/>
            <ac:picMk id="7" creationId="{4A9FEFE1-0076-426B-8BA7-9493F253455A}"/>
          </ac:picMkLst>
        </pc:picChg>
        <pc:picChg chg="add">
          <ac:chgData name="13TembaA" userId="e50ea0b4-3d18-45cb-8073-fedecbc96f1d" providerId="ADAL" clId="{B814284E-EFF2-42CC-8E51-9C7B52F29FC3}" dt="2019-07-01T09:03:11.647" v="74"/>
          <ac:picMkLst>
            <pc:docMk/>
            <pc:sldMk cId="1806613520" sldId="352"/>
            <ac:picMk id="18" creationId="{0296BD16-ABDB-450B-8A7B-5C731CE9046C}"/>
          </ac:picMkLst>
        </pc:picChg>
      </pc:sldChg>
      <pc:sldChg chg="addSp delSp">
        <pc:chgData name="13TembaA" userId="e50ea0b4-3d18-45cb-8073-fedecbc96f1d" providerId="ADAL" clId="{B814284E-EFF2-42CC-8E51-9C7B52F29FC3}" dt="2019-07-01T08:53:19.027" v="48"/>
        <pc:sldMkLst>
          <pc:docMk/>
          <pc:sldMk cId="1001680883" sldId="353"/>
        </pc:sldMkLst>
        <pc:spChg chg="add del">
          <ac:chgData name="13TembaA" userId="e50ea0b4-3d18-45cb-8073-fedecbc96f1d" providerId="ADAL" clId="{B814284E-EFF2-42CC-8E51-9C7B52F29FC3}" dt="2019-07-01T08:37:44.208" v="5"/>
          <ac:spMkLst>
            <pc:docMk/>
            <pc:sldMk cId="1001680883" sldId="353"/>
            <ac:spMk id="4" creationId="{E900858B-D3B5-48E8-B3A7-C126972C3D24}"/>
          </ac:spMkLst>
        </pc:spChg>
        <pc:picChg chg="add">
          <ac:chgData name="13TembaA" userId="e50ea0b4-3d18-45cb-8073-fedecbc96f1d" providerId="ADAL" clId="{B814284E-EFF2-42CC-8E51-9C7B52F29FC3}" dt="2019-07-01T08:53:19.027" v="48"/>
          <ac:picMkLst>
            <pc:docMk/>
            <pc:sldMk cId="1001680883" sldId="353"/>
            <ac:picMk id="25" creationId="{DF74CE03-4829-4B59-8717-0FB7BF6F95A7}"/>
          </ac:picMkLst>
        </pc:picChg>
      </pc:sldChg>
      <pc:sldChg chg="modSp">
        <pc:chgData name="13TembaA" userId="e50ea0b4-3d18-45cb-8073-fedecbc96f1d" providerId="ADAL" clId="{B814284E-EFF2-42CC-8E51-9C7B52F29FC3}" dt="2019-07-01T09:11:36.923" v="107"/>
        <pc:sldMkLst>
          <pc:docMk/>
          <pc:sldMk cId="780068971" sldId="354"/>
        </pc:sldMkLst>
        <pc:picChg chg="mod">
          <ac:chgData name="13TembaA" userId="e50ea0b4-3d18-45cb-8073-fedecbc96f1d" providerId="ADAL" clId="{B814284E-EFF2-42CC-8E51-9C7B52F29FC3}" dt="2019-07-01T09:11:36.923" v="107"/>
          <ac:picMkLst>
            <pc:docMk/>
            <pc:sldMk cId="780068971" sldId="354"/>
            <ac:picMk id="15" creationId="{3F8D5BFC-E0EE-4C0E-8A0E-17979A81E056}"/>
          </ac:picMkLst>
        </pc:picChg>
      </pc:sldChg>
      <pc:sldChg chg="modSp del">
        <pc:chgData name="13TembaA" userId="e50ea0b4-3d18-45cb-8073-fedecbc96f1d" providerId="ADAL" clId="{B814284E-EFF2-42CC-8E51-9C7B52F29FC3}" dt="2019-07-01T08:59:43.251" v="66" actId="2696"/>
        <pc:sldMkLst>
          <pc:docMk/>
          <pc:sldMk cId="4243380520" sldId="355"/>
        </pc:sldMkLst>
        <pc:spChg chg="mod">
          <ac:chgData name="13TembaA" userId="e50ea0b4-3d18-45cb-8073-fedecbc96f1d" providerId="ADAL" clId="{B814284E-EFF2-42CC-8E51-9C7B52F29FC3}" dt="2019-07-01T08:35:42.411" v="1"/>
          <ac:spMkLst>
            <pc:docMk/>
            <pc:sldMk cId="4243380520" sldId="355"/>
            <ac:spMk id="2" creationId="{2D0694A0-63A6-4A8F-88A8-DB8626AF1295}"/>
          </ac:spMkLst>
        </pc:spChg>
        <pc:spChg chg="mod">
          <ac:chgData name="13TembaA" userId="e50ea0b4-3d18-45cb-8073-fedecbc96f1d" providerId="ADAL" clId="{B814284E-EFF2-42CC-8E51-9C7B52F29FC3}" dt="2019-07-01T08:36:12.491" v="3"/>
          <ac:spMkLst>
            <pc:docMk/>
            <pc:sldMk cId="4243380520" sldId="355"/>
            <ac:spMk id="25" creationId="{4A0613AD-398F-4DCE-AA49-1D75A86235B8}"/>
          </ac:spMkLst>
        </pc:spChg>
      </pc:sldChg>
      <pc:sldChg chg="modSp modAnim">
        <pc:chgData name="13TembaA" userId="e50ea0b4-3d18-45cb-8073-fedecbc96f1d" providerId="ADAL" clId="{B814284E-EFF2-42CC-8E51-9C7B52F29FC3}" dt="2019-07-01T09:11:42.114" v="108"/>
        <pc:sldMkLst>
          <pc:docMk/>
          <pc:sldMk cId="627866228" sldId="356"/>
        </pc:sldMkLst>
        <pc:picChg chg="mod">
          <ac:chgData name="13TembaA" userId="e50ea0b4-3d18-45cb-8073-fedecbc96f1d" providerId="ADAL" clId="{B814284E-EFF2-42CC-8E51-9C7B52F29FC3}" dt="2019-07-01T09:11:42.114" v="108"/>
          <ac:picMkLst>
            <pc:docMk/>
            <pc:sldMk cId="627866228" sldId="356"/>
            <ac:picMk id="12" creationId="{838F7375-7AB6-4BAC-A5AE-4C58EF547C49}"/>
          </ac:picMkLst>
        </pc:picChg>
      </pc:sldChg>
      <pc:sldChg chg="modSp">
        <pc:chgData name="13TembaA" userId="e50ea0b4-3d18-45cb-8073-fedecbc96f1d" providerId="ADAL" clId="{B814284E-EFF2-42CC-8E51-9C7B52F29FC3}" dt="2019-07-01T09:11:53.234" v="109"/>
        <pc:sldMkLst>
          <pc:docMk/>
          <pc:sldMk cId="1156692850" sldId="357"/>
        </pc:sldMkLst>
        <pc:picChg chg="mod">
          <ac:chgData name="13TembaA" userId="e50ea0b4-3d18-45cb-8073-fedecbc96f1d" providerId="ADAL" clId="{B814284E-EFF2-42CC-8E51-9C7B52F29FC3}" dt="2019-07-01T09:11:53.234" v="109"/>
          <ac:picMkLst>
            <pc:docMk/>
            <pc:sldMk cId="1156692850" sldId="357"/>
            <ac:picMk id="33" creationId="{A2FA3D9D-7FAC-4E5F-B4A5-DBCB426F3153}"/>
          </ac:picMkLst>
        </pc:picChg>
      </pc:sldChg>
      <pc:sldChg chg="modSp">
        <pc:chgData name="13TembaA" userId="e50ea0b4-3d18-45cb-8073-fedecbc96f1d" providerId="ADAL" clId="{B814284E-EFF2-42CC-8E51-9C7B52F29FC3}" dt="2019-07-01T08:59:59.764" v="67"/>
        <pc:sldMkLst>
          <pc:docMk/>
          <pc:sldMk cId="4114752779" sldId="358"/>
        </pc:sldMkLst>
        <pc:picChg chg="mod">
          <ac:chgData name="13TembaA" userId="e50ea0b4-3d18-45cb-8073-fedecbc96f1d" providerId="ADAL" clId="{B814284E-EFF2-42CC-8E51-9C7B52F29FC3}" dt="2019-07-01T08:59:59.764" v="67"/>
          <ac:picMkLst>
            <pc:docMk/>
            <pc:sldMk cId="4114752779" sldId="358"/>
            <ac:picMk id="22" creationId="{353A4414-DACE-42A8-A480-FD09D59E5FCD}"/>
          </ac:picMkLst>
        </pc:picChg>
      </pc:sldChg>
      <pc:sldChg chg="addSp delSp modSp add delAnim">
        <pc:chgData name="13TembaA" userId="e50ea0b4-3d18-45cb-8073-fedecbc96f1d" providerId="ADAL" clId="{B814284E-EFF2-42CC-8E51-9C7B52F29FC3}" dt="2019-07-01T08:58:35.028" v="62"/>
        <pc:sldMkLst>
          <pc:docMk/>
          <pc:sldMk cId="1413991186" sldId="359"/>
        </pc:sldMkLst>
        <pc:spChg chg="del mod">
          <ac:chgData name="13TembaA" userId="e50ea0b4-3d18-45cb-8073-fedecbc96f1d" providerId="ADAL" clId="{B814284E-EFF2-42CC-8E51-9C7B52F29FC3}" dt="2019-07-01T08:57:37.756" v="59" actId="478"/>
          <ac:spMkLst>
            <pc:docMk/>
            <pc:sldMk cId="1413991186" sldId="359"/>
            <ac:spMk id="2" creationId="{A46FFC4A-C241-41D3-9141-A566315F5FD4}"/>
          </ac:spMkLst>
        </pc:spChg>
        <pc:spChg chg="del">
          <ac:chgData name="13TembaA" userId="e50ea0b4-3d18-45cb-8073-fedecbc96f1d" providerId="ADAL" clId="{B814284E-EFF2-42CC-8E51-9C7B52F29FC3}" dt="2019-07-01T08:57:37.756" v="59" actId="478"/>
          <ac:spMkLst>
            <pc:docMk/>
            <pc:sldMk cId="1413991186" sldId="359"/>
            <ac:spMk id="19" creationId="{A7182DD3-3666-46AA-ADC4-CE9F57299DD4}"/>
          </ac:spMkLst>
        </pc:spChg>
        <pc:spChg chg="del">
          <ac:chgData name="13TembaA" userId="e50ea0b4-3d18-45cb-8073-fedecbc96f1d" providerId="ADAL" clId="{B814284E-EFF2-42CC-8E51-9C7B52F29FC3}" dt="2019-07-01T08:57:37.756" v="59" actId="478"/>
          <ac:spMkLst>
            <pc:docMk/>
            <pc:sldMk cId="1413991186" sldId="359"/>
            <ac:spMk id="21" creationId="{9D5A7F45-5F7E-4042-B2E9-A0F340F246A4}"/>
          </ac:spMkLst>
        </pc:spChg>
        <pc:spChg chg="mod">
          <ac:chgData name="13TembaA" userId="e50ea0b4-3d18-45cb-8073-fedecbc96f1d" providerId="ADAL" clId="{B814284E-EFF2-42CC-8E51-9C7B52F29FC3}" dt="2019-07-01T08:56:51.338" v="56"/>
          <ac:spMkLst>
            <pc:docMk/>
            <pc:sldMk cId="1413991186" sldId="359"/>
            <ac:spMk id="22" creationId="{37BDB299-94BD-4436-A9EB-A9A7B71F0EAB}"/>
          </ac:spMkLst>
        </pc:spChg>
        <pc:spChg chg="del">
          <ac:chgData name="13TembaA" userId="e50ea0b4-3d18-45cb-8073-fedecbc96f1d" providerId="ADAL" clId="{B814284E-EFF2-42CC-8E51-9C7B52F29FC3}" dt="2019-07-01T08:57:37.756" v="59" actId="478"/>
          <ac:spMkLst>
            <pc:docMk/>
            <pc:sldMk cId="1413991186" sldId="359"/>
            <ac:spMk id="23" creationId="{49954CFB-05FD-4BEE-9C0B-5F0ECA4180D0}"/>
          </ac:spMkLst>
        </pc:spChg>
        <pc:spChg chg="mod">
          <ac:chgData name="13TembaA" userId="e50ea0b4-3d18-45cb-8073-fedecbc96f1d" providerId="ADAL" clId="{B814284E-EFF2-42CC-8E51-9C7B52F29FC3}" dt="2019-07-01T08:57:29.380" v="58"/>
          <ac:spMkLst>
            <pc:docMk/>
            <pc:sldMk cId="1413991186" sldId="359"/>
            <ac:spMk id="24" creationId="{8E2FC5C4-2D4B-47B9-AE63-EF7544E2A733}"/>
          </ac:spMkLst>
        </pc:spChg>
        <pc:spChg chg="add">
          <ac:chgData name="13TembaA" userId="e50ea0b4-3d18-45cb-8073-fedecbc96f1d" providerId="ADAL" clId="{B814284E-EFF2-42CC-8E51-9C7B52F29FC3}" dt="2019-07-01T08:58:35.028" v="62"/>
          <ac:spMkLst>
            <pc:docMk/>
            <pc:sldMk cId="1413991186" sldId="359"/>
            <ac:spMk id="25" creationId="{55730B5F-3BE6-4CE7-A854-4CD8FE67B106}"/>
          </ac:spMkLst>
        </pc:spChg>
        <pc:picChg chg="del">
          <ac:chgData name="13TembaA" userId="e50ea0b4-3d18-45cb-8073-fedecbc96f1d" providerId="ADAL" clId="{B814284E-EFF2-42CC-8E51-9C7B52F29FC3}" dt="2019-07-01T08:57:37.756" v="59" actId="478"/>
          <ac:picMkLst>
            <pc:docMk/>
            <pc:sldMk cId="1413991186" sldId="359"/>
            <ac:picMk id="4102" creationId="{67F83105-F124-4563-BAEB-E60B95F73714}"/>
          </ac:picMkLst>
        </pc:picChg>
        <pc:picChg chg="del">
          <ac:chgData name="13TembaA" userId="e50ea0b4-3d18-45cb-8073-fedecbc96f1d" providerId="ADAL" clId="{B814284E-EFF2-42CC-8E51-9C7B52F29FC3}" dt="2019-07-01T08:57:37.756" v="59" actId="478"/>
          <ac:picMkLst>
            <pc:docMk/>
            <pc:sldMk cId="1413991186" sldId="359"/>
            <ac:picMk id="4104" creationId="{EEF7C79A-7CFC-489F-8CB3-7F7021375F4B}"/>
          </ac:picMkLst>
        </pc:picChg>
      </pc:sldChg>
      <pc:sldChg chg="add del">
        <pc:chgData name="13TembaA" userId="e50ea0b4-3d18-45cb-8073-fedecbc96f1d" providerId="ADAL" clId="{B814284E-EFF2-42CC-8E51-9C7B52F29FC3}" dt="2019-07-01T08:54:40.680" v="50" actId="2696"/>
        <pc:sldMkLst>
          <pc:docMk/>
          <pc:sldMk cId="364203789" sldId="360"/>
        </pc:sldMkLst>
      </pc:sldChg>
      <pc:sldChg chg="addSp delSp modSp add delAnim modAnim">
        <pc:chgData name="13TembaA" userId="e50ea0b4-3d18-45cb-8073-fedecbc96f1d" providerId="ADAL" clId="{B814284E-EFF2-42CC-8E51-9C7B52F29FC3}" dt="2019-07-01T08:43:01.056" v="15" actId="478"/>
        <pc:sldMkLst>
          <pc:docMk/>
          <pc:sldMk cId="3391728420" sldId="361"/>
        </pc:sldMkLst>
        <pc:picChg chg="add del mod">
          <ac:chgData name="13TembaA" userId="e50ea0b4-3d18-45cb-8073-fedecbc96f1d" providerId="ADAL" clId="{B814284E-EFF2-42CC-8E51-9C7B52F29FC3}" dt="2019-07-01T08:43:01.056" v="15" actId="478"/>
          <ac:picMkLst>
            <pc:docMk/>
            <pc:sldMk cId="3391728420" sldId="361"/>
            <ac:picMk id="16" creationId="{1BA9C117-840E-40B0-9411-6908F9E45280}"/>
          </ac:picMkLst>
        </pc:picChg>
      </pc:sldChg>
      <pc:sldChg chg="addSp delSp modSp add delAnim">
        <pc:chgData name="13TembaA" userId="e50ea0b4-3d18-45cb-8073-fedecbc96f1d" providerId="ADAL" clId="{B814284E-EFF2-42CC-8E51-9C7B52F29FC3}" dt="2019-07-01T08:58:33.838" v="61"/>
        <pc:sldMkLst>
          <pc:docMk/>
          <pc:sldMk cId="724515601" sldId="362"/>
        </pc:sldMkLst>
        <pc:spChg chg="mod">
          <ac:chgData name="13TembaA" userId="e50ea0b4-3d18-45cb-8073-fedecbc96f1d" providerId="ADAL" clId="{B814284E-EFF2-42CC-8E51-9C7B52F29FC3}" dt="2019-07-01T08:56:39.589" v="55"/>
          <ac:spMkLst>
            <pc:docMk/>
            <pc:sldMk cId="724515601" sldId="362"/>
            <ac:spMk id="2" creationId="{2D0694A0-63A6-4A8F-88A8-DB8626AF1295}"/>
          </ac:spMkLst>
        </pc:spChg>
        <pc:spChg chg="del">
          <ac:chgData name="13TembaA" userId="e50ea0b4-3d18-45cb-8073-fedecbc96f1d" providerId="ADAL" clId="{B814284E-EFF2-42CC-8E51-9C7B52F29FC3}" dt="2019-07-01T08:41:25.123" v="8" actId="478"/>
          <ac:spMkLst>
            <pc:docMk/>
            <pc:sldMk cId="724515601" sldId="362"/>
            <ac:spMk id="4" creationId="{E004A78C-163B-4CA3-8F24-BA9D193F7283}"/>
          </ac:spMkLst>
        </pc:spChg>
        <pc:spChg chg="del">
          <ac:chgData name="13TembaA" userId="e50ea0b4-3d18-45cb-8073-fedecbc96f1d" providerId="ADAL" clId="{B814284E-EFF2-42CC-8E51-9C7B52F29FC3}" dt="2019-07-01T08:54:30.091" v="49" actId="478"/>
          <ac:spMkLst>
            <pc:docMk/>
            <pc:sldMk cId="724515601" sldId="362"/>
            <ac:spMk id="21" creationId="{9D5A7F45-5F7E-4042-B2E9-A0F340F246A4}"/>
          </ac:spMkLst>
        </pc:spChg>
        <pc:spChg chg="add">
          <ac:chgData name="13TembaA" userId="e50ea0b4-3d18-45cb-8073-fedecbc96f1d" providerId="ADAL" clId="{B814284E-EFF2-42CC-8E51-9C7B52F29FC3}" dt="2019-07-01T08:58:33.838" v="61"/>
          <ac:spMkLst>
            <pc:docMk/>
            <pc:sldMk cId="724515601" sldId="362"/>
            <ac:spMk id="22" creationId="{4ED293C1-F372-4637-B2A3-21B7B10D1623}"/>
          </ac:spMkLst>
        </pc:spChg>
        <pc:spChg chg="del">
          <ac:chgData name="13TembaA" userId="e50ea0b4-3d18-45cb-8073-fedecbc96f1d" providerId="ADAL" clId="{B814284E-EFF2-42CC-8E51-9C7B52F29FC3}" dt="2019-07-01T08:54:30.091" v="49" actId="478"/>
          <ac:spMkLst>
            <pc:docMk/>
            <pc:sldMk cId="724515601" sldId="362"/>
            <ac:spMk id="25" creationId="{4A0613AD-398F-4DCE-AA49-1D75A86235B8}"/>
          </ac:spMkLst>
        </pc:spChg>
        <pc:picChg chg="del">
          <ac:chgData name="13TembaA" userId="e50ea0b4-3d18-45cb-8073-fedecbc96f1d" providerId="ADAL" clId="{B814284E-EFF2-42CC-8E51-9C7B52F29FC3}" dt="2019-07-01T08:54:30.091" v="49" actId="478"/>
          <ac:picMkLst>
            <pc:docMk/>
            <pc:sldMk cId="724515601" sldId="362"/>
            <ac:picMk id="23" creationId="{92999201-437F-4E5A-943E-138C2765128C}"/>
          </ac:picMkLst>
        </pc:picChg>
      </pc:sldChg>
      <pc:sldChg chg="addSp modSp add modAnim">
        <pc:chgData name="13TembaA" userId="e50ea0b4-3d18-45cb-8073-fedecbc96f1d" providerId="ADAL" clId="{B814284E-EFF2-42CC-8E51-9C7B52F29FC3}" dt="2019-07-01T09:12:14.034" v="112"/>
        <pc:sldMkLst>
          <pc:docMk/>
          <pc:sldMk cId="2007579316" sldId="363"/>
        </pc:sldMkLst>
        <pc:picChg chg="add mod">
          <ac:chgData name="13TembaA" userId="e50ea0b4-3d18-45cb-8073-fedecbc96f1d" providerId="ADAL" clId="{B814284E-EFF2-42CC-8E51-9C7B52F29FC3}" dt="2019-07-01T09:12:14.034" v="112"/>
          <ac:picMkLst>
            <pc:docMk/>
            <pc:sldMk cId="2007579316" sldId="363"/>
            <ac:picMk id="15" creationId="{CC7E2D72-251A-427F-9485-0368C6F08FBD}"/>
          </ac:picMkLst>
        </pc:picChg>
      </pc:sldChg>
      <pc:sldChg chg="addSp modSp add modAnim">
        <pc:chgData name="13TembaA" userId="e50ea0b4-3d18-45cb-8073-fedecbc96f1d" providerId="ADAL" clId="{B814284E-EFF2-42CC-8E51-9C7B52F29FC3}" dt="2019-07-01T09:05:25.626" v="79"/>
        <pc:sldMkLst>
          <pc:docMk/>
          <pc:sldMk cId="954101787" sldId="364"/>
        </pc:sldMkLst>
        <pc:picChg chg="add mod">
          <ac:chgData name="13TembaA" userId="e50ea0b4-3d18-45cb-8073-fedecbc96f1d" providerId="ADAL" clId="{B814284E-EFF2-42CC-8E51-9C7B52F29FC3}" dt="2019-07-01T09:05:25.626" v="79"/>
          <ac:picMkLst>
            <pc:docMk/>
            <pc:sldMk cId="954101787" sldId="364"/>
            <ac:picMk id="12" creationId="{EFAD7FC6-1307-4DFD-AF2F-6DD22929C4F6}"/>
          </ac:picMkLst>
        </pc:picChg>
      </pc:sldChg>
      <pc:sldChg chg="add del">
        <pc:chgData name="13TembaA" userId="e50ea0b4-3d18-45cb-8073-fedecbc96f1d" providerId="ADAL" clId="{B814284E-EFF2-42CC-8E51-9C7B52F29FC3}" dt="2019-07-01T08:43:19.389" v="19"/>
        <pc:sldMkLst>
          <pc:docMk/>
          <pc:sldMk cId="3111673828" sldId="364"/>
        </pc:sldMkLst>
      </pc:sldChg>
      <pc:sldChg chg="add del">
        <pc:chgData name="13TembaA" userId="e50ea0b4-3d18-45cb-8073-fedecbc96f1d" providerId="ADAL" clId="{B814284E-EFF2-42CC-8E51-9C7B52F29FC3}" dt="2019-07-01T08:50:53.156" v="38" actId="2696"/>
        <pc:sldMkLst>
          <pc:docMk/>
          <pc:sldMk cId="1059956213" sldId="365"/>
        </pc:sldMkLst>
      </pc:sldChg>
      <pc:sldChg chg="addSp delSp modSp add delAnim modAnim">
        <pc:chgData name="13TembaA" userId="e50ea0b4-3d18-45cb-8073-fedecbc96f1d" providerId="ADAL" clId="{B814284E-EFF2-42CC-8E51-9C7B52F29FC3}" dt="2019-07-01T09:12:08.562" v="111"/>
        <pc:sldMkLst>
          <pc:docMk/>
          <pc:sldMk cId="1818483586" sldId="366"/>
        </pc:sldMkLst>
        <pc:picChg chg="add mod">
          <ac:chgData name="13TembaA" userId="e50ea0b4-3d18-45cb-8073-fedecbc96f1d" providerId="ADAL" clId="{B814284E-EFF2-42CC-8E51-9C7B52F29FC3}" dt="2019-07-01T08:49:55.904" v="31" actId="1076"/>
          <ac:picMkLst>
            <pc:docMk/>
            <pc:sldMk cId="1818483586" sldId="366"/>
            <ac:picMk id="4" creationId="{390302D8-66CC-497C-9E10-FAD70AB3EAD6}"/>
          </ac:picMkLst>
        </pc:picChg>
        <pc:picChg chg="add mod">
          <ac:chgData name="13TembaA" userId="e50ea0b4-3d18-45cb-8073-fedecbc96f1d" providerId="ADAL" clId="{B814284E-EFF2-42CC-8E51-9C7B52F29FC3}" dt="2019-07-01T08:50:34.861" v="36" actId="14100"/>
          <ac:picMkLst>
            <pc:docMk/>
            <pc:sldMk cId="1818483586" sldId="366"/>
            <ac:picMk id="6" creationId="{DE8BDD5F-7B4A-4AF0-B2E3-913D8953A999}"/>
          </ac:picMkLst>
        </pc:picChg>
        <pc:picChg chg="del">
          <ac:chgData name="13TembaA" userId="e50ea0b4-3d18-45cb-8073-fedecbc96f1d" providerId="ADAL" clId="{B814284E-EFF2-42CC-8E51-9C7B52F29FC3}" dt="2019-07-01T08:45:54.756" v="27" actId="478"/>
          <ac:picMkLst>
            <pc:docMk/>
            <pc:sldMk cId="1818483586" sldId="366"/>
            <ac:picMk id="9" creationId="{2C648467-6F4A-4424-9EAF-1A6900616C3D}"/>
          </ac:picMkLst>
        </pc:picChg>
        <pc:picChg chg="del">
          <ac:chgData name="13TembaA" userId="e50ea0b4-3d18-45cb-8073-fedecbc96f1d" providerId="ADAL" clId="{B814284E-EFF2-42CC-8E51-9C7B52F29FC3}" dt="2019-07-01T08:45:55.501" v="28" actId="478"/>
          <ac:picMkLst>
            <pc:docMk/>
            <pc:sldMk cId="1818483586" sldId="366"/>
            <ac:picMk id="11" creationId="{4C257571-6973-4DA3-92B9-FC6E75B5FE9D}"/>
          </ac:picMkLst>
        </pc:picChg>
        <pc:picChg chg="add mod">
          <ac:chgData name="13TembaA" userId="e50ea0b4-3d18-45cb-8073-fedecbc96f1d" providerId="ADAL" clId="{B814284E-EFF2-42CC-8E51-9C7B52F29FC3}" dt="2019-07-01T09:12:08.562" v="111"/>
          <ac:picMkLst>
            <pc:docMk/>
            <pc:sldMk cId="1818483586" sldId="366"/>
            <ac:picMk id="16" creationId="{784967E6-0C90-441D-8393-26848CCEA204}"/>
          </ac:picMkLst>
        </pc:picChg>
        <pc:picChg chg="del">
          <ac:chgData name="13TembaA" userId="e50ea0b4-3d18-45cb-8073-fedecbc96f1d" providerId="ADAL" clId="{B814284E-EFF2-42CC-8E51-9C7B52F29FC3}" dt="2019-07-01T08:49:42.932" v="29" actId="478"/>
          <ac:picMkLst>
            <pc:docMk/>
            <pc:sldMk cId="1818483586" sldId="366"/>
            <ac:picMk id="2056" creationId="{7A32E335-282F-49DD-9F8C-D2E9C05F8688}"/>
          </ac:picMkLst>
        </pc:picChg>
      </pc:sldChg>
      <pc:sldChg chg="add del">
        <pc:chgData name="13TembaA" userId="e50ea0b4-3d18-45cb-8073-fedecbc96f1d" providerId="ADAL" clId="{B814284E-EFF2-42CC-8E51-9C7B52F29FC3}" dt="2019-07-01T08:57:42.141" v="60" actId="2696"/>
        <pc:sldMkLst>
          <pc:docMk/>
          <pc:sldMk cId="2410553765" sldId="367"/>
        </pc:sldMkLst>
      </pc:sldChg>
      <pc:sldChg chg="addSp add">
        <pc:chgData name="13TembaA" userId="e50ea0b4-3d18-45cb-8073-fedecbc96f1d" providerId="ADAL" clId="{B814284E-EFF2-42CC-8E51-9C7B52F29FC3}" dt="2019-07-01T08:58:35.874" v="63"/>
        <pc:sldMkLst>
          <pc:docMk/>
          <pc:sldMk cId="1702802613" sldId="368"/>
        </pc:sldMkLst>
        <pc:spChg chg="add">
          <ac:chgData name="13TembaA" userId="e50ea0b4-3d18-45cb-8073-fedecbc96f1d" providerId="ADAL" clId="{B814284E-EFF2-42CC-8E51-9C7B52F29FC3}" dt="2019-07-01T08:58:35.874" v="63"/>
          <ac:spMkLst>
            <pc:docMk/>
            <pc:sldMk cId="1702802613" sldId="368"/>
            <ac:spMk id="13" creationId="{4BB02B72-BA75-4EA9-8E9C-478707FEB8DD}"/>
          </ac:spMkLst>
        </pc:spChg>
      </pc:sldChg>
      <pc:sldChg chg="addSp add">
        <pc:chgData name="13TembaA" userId="e50ea0b4-3d18-45cb-8073-fedecbc96f1d" providerId="ADAL" clId="{B814284E-EFF2-42CC-8E51-9C7B52F29FC3}" dt="2019-07-01T08:58:36.893" v="64"/>
        <pc:sldMkLst>
          <pc:docMk/>
          <pc:sldMk cId="3623699462" sldId="369"/>
        </pc:sldMkLst>
        <pc:spChg chg="add">
          <ac:chgData name="13TembaA" userId="e50ea0b4-3d18-45cb-8073-fedecbc96f1d" providerId="ADAL" clId="{B814284E-EFF2-42CC-8E51-9C7B52F29FC3}" dt="2019-07-01T08:58:36.893" v="64"/>
          <ac:spMkLst>
            <pc:docMk/>
            <pc:sldMk cId="3623699462" sldId="369"/>
            <ac:spMk id="16" creationId="{A9D6CC2E-C300-49AC-A58D-E29FC08204E8}"/>
          </ac:spMkLst>
        </pc:spChg>
      </pc:sldChg>
      <pc:sldChg chg="addSp add del">
        <pc:chgData name="13TembaA" userId="e50ea0b4-3d18-45cb-8073-fedecbc96f1d" providerId="ADAL" clId="{B814284E-EFF2-42CC-8E51-9C7B52F29FC3}" dt="2019-07-01T09:07:14.615" v="81" actId="2696"/>
        <pc:sldMkLst>
          <pc:docMk/>
          <pc:sldMk cId="261719166" sldId="370"/>
        </pc:sldMkLst>
        <pc:spChg chg="add">
          <ac:chgData name="13TembaA" userId="e50ea0b4-3d18-45cb-8073-fedecbc96f1d" providerId="ADAL" clId="{B814284E-EFF2-42CC-8E51-9C7B52F29FC3}" dt="2019-07-01T08:58:38.751" v="65"/>
          <ac:spMkLst>
            <pc:docMk/>
            <pc:sldMk cId="261719166" sldId="370"/>
            <ac:spMk id="23" creationId="{4DC3C4E1-A0D1-45F4-9930-2112A0859FBA}"/>
          </ac:spMkLst>
        </pc:spChg>
      </pc:sldChg>
      <pc:sldChg chg="addSp delSp modSp add delAnim modAnim">
        <pc:chgData name="13TembaA" userId="e50ea0b4-3d18-45cb-8073-fedecbc96f1d" providerId="ADAL" clId="{B814284E-EFF2-42CC-8E51-9C7B52F29FC3}" dt="2019-07-01T09:12:57.107" v="113"/>
        <pc:sldMkLst>
          <pc:docMk/>
          <pc:sldMk cId="3119913899" sldId="370"/>
        </pc:sldMkLst>
        <pc:spChg chg="add">
          <ac:chgData name="13TembaA" userId="e50ea0b4-3d18-45cb-8073-fedecbc96f1d" providerId="ADAL" clId="{B814284E-EFF2-42CC-8E51-9C7B52F29FC3}" dt="2019-07-01T09:12:57.107" v="113"/>
          <ac:spMkLst>
            <pc:docMk/>
            <pc:sldMk cId="3119913899" sldId="370"/>
            <ac:spMk id="18" creationId="{94F84885-748D-4FA7-8BA9-96DCA634282A}"/>
          </ac:spMkLst>
        </pc:spChg>
        <pc:picChg chg="add mod">
          <ac:chgData name="13TembaA" userId="e50ea0b4-3d18-45cb-8073-fedecbc96f1d" providerId="ADAL" clId="{B814284E-EFF2-42CC-8E51-9C7B52F29FC3}" dt="2019-07-01T09:08:30.303" v="86" actId="1076"/>
          <ac:picMkLst>
            <pc:docMk/>
            <pc:sldMk cId="3119913899" sldId="370"/>
            <ac:picMk id="4" creationId="{8103D081-78EF-461F-8D85-D48F57AC5B3E}"/>
          </ac:picMkLst>
        </pc:picChg>
        <pc:picChg chg="del">
          <ac:chgData name="13TembaA" userId="e50ea0b4-3d18-45cb-8073-fedecbc96f1d" providerId="ADAL" clId="{B814284E-EFF2-42CC-8E51-9C7B52F29FC3}" dt="2019-07-01T09:07:52.276" v="84" actId="478"/>
          <ac:picMkLst>
            <pc:docMk/>
            <pc:sldMk cId="3119913899" sldId="370"/>
            <ac:picMk id="5" creationId="{AB9DE147-1024-488D-8AD5-5FB701273177}"/>
          </ac:picMkLst>
        </pc:picChg>
        <pc:picChg chg="mod">
          <ac:chgData name="13TembaA" userId="e50ea0b4-3d18-45cb-8073-fedecbc96f1d" providerId="ADAL" clId="{B814284E-EFF2-42CC-8E51-9C7B52F29FC3}" dt="2019-07-01T09:11:25.060" v="106"/>
          <ac:picMkLst>
            <pc:docMk/>
            <pc:sldMk cId="3119913899" sldId="370"/>
            <ac:picMk id="15" creationId="{3F8D5BFC-E0EE-4C0E-8A0E-17979A81E056}"/>
          </ac:picMkLst>
        </pc:picChg>
      </pc:sldChg>
      <pc:sldChg chg="addSp delSp modSp add delAnim modAnim">
        <pc:chgData name="13TembaA" userId="e50ea0b4-3d18-45cb-8073-fedecbc96f1d" providerId="ADAL" clId="{B814284E-EFF2-42CC-8E51-9C7B52F29FC3}" dt="2019-07-01T09:20:31.702" v="144"/>
        <pc:sldMkLst>
          <pc:docMk/>
          <pc:sldMk cId="1255108918" sldId="371"/>
        </pc:sldMkLst>
        <pc:spChg chg="mod">
          <ac:chgData name="13TembaA" userId="e50ea0b4-3d18-45cb-8073-fedecbc96f1d" providerId="ADAL" clId="{B814284E-EFF2-42CC-8E51-9C7B52F29FC3}" dt="2019-07-01T09:13:27.189" v="115" actId="14100"/>
          <ac:spMkLst>
            <pc:docMk/>
            <pc:sldMk cId="1255108918" sldId="371"/>
            <ac:spMk id="18" creationId="{94F84885-748D-4FA7-8BA9-96DCA634282A}"/>
          </ac:spMkLst>
        </pc:spChg>
        <pc:picChg chg="del">
          <ac:chgData name="13TembaA" userId="e50ea0b4-3d18-45cb-8073-fedecbc96f1d" providerId="ADAL" clId="{B814284E-EFF2-42CC-8E51-9C7B52F29FC3}" dt="2019-07-01T09:14:19.855" v="116" actId="478"/>
          <ac:picMkLst>
            <pc:docMk/>
            <pc:sldMk cId="1255108918" sldId="371"/>
            <ac:picMk id="4" creationId="{8103D081-78EF-461F-8D85-D48F57AC5B3E}"/>
          </ac:picMkLst>
        </pc:picChg>
        <pc:picChg chg="add mod">
          <ac:chgData name="13TembaA" userId="e50ea0b4-3d18-45cb-8073-fedecbc96f1d" providerId="ADAL" clId="{B814284E-EFF2-42CC-8E51-9C7B52F29FC3}" dt="2019-07-01T09:14:34.972" v="118" actId="1076"/>
          <ac:picMkLst>
            <pc:docMk/>
            <pc:sldMk cId="1255108918" sldId="371"/>
            <ac:picMk id="5" creationId="{5F376132-2A28-4053-8AD4-4A97DAD4CABB}"/>
          </ac:picMkLst>
        </pc:picChg>
        <pc:picChg chg="add del mod">
          <ac:chgData name="13TembaA" userId="e50ea0b4-3d18-45cb-8073-fedecbc96f1d" providerId="ADAL" clId="{B814284E-EFF2-42CC-8E51-9C7B52F29FC3}" dt="2019-07-01T09:18:19.335" v="124" actId="478"/>
          <ac:picMkLst>
            <pc:docMk/>
            <pc:sldMk cId="1255108918" sldId="371"/>
            <ac:picMk id="7" creationId="{8F66AB3E-3FF7-4357-BBD2-2F2BFDC3328C}"/>
          </ac:picMkLst>
        </pc:picChg>
        <pc:picChg chg="add mod">
          <ac:chgData name="13TembaA" userId="e50ea0b4-3d18-45cb-8073-fedecbc96f1d" providerId="ADAL" clId="{B814284E-EFF2-42CC-8E51-9C7B52F29FC3}" dt="2019-07-01T09:18:33.601" v="129" actId="1076"/>
          <ac:picMkLst>
            <pc:docMk/>
            <pc:sldMk cId="1255108918" sldId="371"/>
            <ac:picMk id="9" creationId="{2A93900D-16BD-46D8-BFBC-93C1262AD92E}"/>
          </ac:picMkLst>
        </pc:picChg>
        <pc:picChg chg="add mod">
          <ac:chgData name="13TembaA" userId="e50ea0b4-3d18-45cb-8073-fedecbc96f1d" providerId="ADAL" clId="{B814284E-EFF2-42CC-8E51-9C7B52F29FC3}" dt="2019-07-01T09:19:35.496" v="138" actId="1076"/>
          <ac:picMkLst>
            <pc:docMk/>
            <pc:sldMk cId="1255108918" sldId="371"/>
            <ac:picMk id="11" creationId="{BC4C8371-0384-4049-A945-B76C834AFA94}"/>
          </ac:picMkLst>
        </pc:picChg>
      </pc:sldChg>
    </pc:docChg>
  </pc:docChgLst>
  <pc:docChgLst>
    <pc:chgData name="13TembaA" userId="e50ea0b4-3d18-45cb-8073-fedecbc96f1d" providerId="ADAL" clId="{CF64B099-F23C-474F-8288-C0E842BFD6BA}"/>
    <pc:docChg chg="custSel addSld delSld modSld">
      <pc:chgData name="13TembaA" userId="e50ea0b4-3d18-45cb-8073-fedecbc96f1d" providerId="ADAL" clId="{CF64B099-F23C-474F-8288-C0E842BFD6BA}" dt="2019-06-24T09:19:40.022" v="688" actId="767"/>
      <pc:docMkLst>
        <pc:docMk/>
      </pc:docMkLst>
      <pc:sldChg chg="modSp">
        <pc:chgData name="13TembaA" userId="e50ea0b4-3d18-45cb-8073-fedecbc96f1d" providerId="ADAL" clId="{CF64B099-F23C-474F-8288-C0E842BFD6BA}" dt="2019-06-24T08:46:02.118" v="22" actId="403"/>
        <pc:sldMkLst>
          <pc:docMk/>
          <pc:sldMk cId="1584661433" sldId="326"/>
        </pc:sldMkLst>
        <pc:spChg chg="mod">
          <ac:chgData name="13TembaA" userId="e50ea0b4-3d18-45cb-8073-fedecbc96f1d" providerId="ADAL" clId="{CF64B099-F23C-474F-8288-C0E842BFD6BA}" dt="2019-06-24T08:46:02.118" v="22" actId="403"/>
          <ac:spMkLst>
            <pc:docMk/>
            <pc:sldMk cId="1584661433" sldId="326"/>
            <ac:spMk id="8" creationId="{15E84D63-C987-473B-ACCA-AEACF9797738}"/>
          </ac:spMkLst>
        </pc:spChg>
      </pc:sldChg>
      <pc:sldChg chg="modAnim">
        <pc:chgData name="13TembaA" userId="e50ea0b4-3d18-45cb-8073-fedecbc96f1d" providerId="ADAL" clId="{CF64B099-F23C-474F-8288-C0E842BFD6BA}" dt="2019-06-24T08:41:40.319" v="5"/>
        <pc:sldMkLst>
          <pc:docMk/>
          <pc:sldMk cId="3903297189" sldId="334"/>
        </pc:sldMkLst>
      </pc:sldChg>
      <pc:sldChg chg="modSp modAnim">
        <pc:chgData name="13TembaA" userId="e50ea0b4-3d18-45cb-8073-fedecbc96f1d" providerId="ADAL" clId="{CF64B099-F23C-474F-8288-C0E842BFD6BA}" dt="2019-06-24T09:12:08.660" v="580" actId="20577"/>
        <pc:sldMkLst>
          <pc:docMk/>
          <pc:sldMk cId="116250194" sldId="335"/>
        </pc:sldMkLst>
        <pc:spChg chg="mod">
          <ac:chgData name="13TembaA" userId="e50ea0b4-3d18-45cb-8073-fedecbc96f1d" providerId="ADAL" clId="{CF64B099-F23C-474F-8288-C0E842BFD6BA}" dt="2019-06-24T09:12:08.660" v="580" actId="20577"/>
          <ac:spMkLst>
            <pc:docMk/>
            <pc:sldMk cId="116250194" sldId="335"/>
            <ac:spMk id="6" creationId="{5D56A3AD-FB3E-483E-8D0C-E18DF843F798}"/>
          </ac:spMkLst>
        </pc:spChg>
        <pc:spChg chg="mod">
          <ac:chgData name="13TembaA" userId="e50ea0b4-3d18-45cb-8073-fedecbc96f1d" providerId="ADAL" clId="{CF64B099-F23C-474F-8288-C0E842BFD6BA}" dt="2019-06-24T08:53:43.426" v="343" actId="313"/>
          <ac:spMkLst>
            <pc:docMk/>
            <pc:sldMk cId="116250194" sldId="335"/>
            <ac:spMk id="8" creationId="{B9259488-9785-4251-87DE-7ECEC611D0AE}"/>
          </ac:spMkLst>
        </pc:spChg>
        <pc:spChg chg="mod">
          <ac:chgData name="13TembaA" userId="e50ea0b4-3d18-45cb-8073-fedecbc96f1d" providerId="ADAL" clId="{CF64B099-F23C-474F-8288-C0E842BFD6BA}" dt="2019-06-24T08:42:29.783" v="13" actId="20577"/>
          <ac:spMkLst>
            <pc:docMk/>
            <pc:sldMk cId="116250194" sldId="335"/>
            <ac:spMk id="10" creationId="{30AF136B-94C6-4931-8967-30AE119A1B7D}"/>
          </ac:spMkLst>
        </pc:spChg>
        <pc:spChg chg="mod">
          <ac:chgData name="13TembaA" userId="e50ea0b4-3d18-45cb-8073-fedecbc96f1d" providerId="ADAL" clId="{CF64B099-F23C-474F-8288-C0E842BFD6BA}" dt="2019-06-24T08:43:19.197" v="15"/>
          <ac:spMkLst>
            <pc:docMk/>
            <pc:sldMk cId="116250194" sldId="335"/>
            <ac:spMk id="11" creationId="{58704101-DD9A-43CC-AE39-0D2D7CD52AEB}"/>
          </ac:spMkLst>
        </pc:spChg>
        <pc:spChg chg="mod">
          <ac:chgData name="13TembaA" userId="e50ea0b4-3d18-45cb-8073-fedecbc96f1d" providerId="ADAL" clId="{CF64B099-F23C-474F-8288-C0E842BFD6BA}" dt="2019-06-24T08:43:39.381" v="16"/>
          <ac:spMkLst>
            <pc:docMk/>
            <pc:sldMk cId="116250194" sldId="335"/>
            <ac:spMk id="12" creationId="{AA65B306-0502-4FCC-9027-D56881C35C4D}"/>
          </ac:spMkLst>
        </pc:spChg>
      </pc:sldChg>
      <pc:sldChg chg="addSp delSp modSp modAnim">
        <pc:chgData name="13TembaA" userId="e50ea0b4-3d18-45cb-8073-fedecbc96f1d" providerId="ADAL" clId="{CF64B099-F23C-474F-8288-C0E842BFD6BA}" dt="2019-06-24T09:01:14.404" v="573"/>
        <pc:sldMkLst>
          <pc:docMk/>
          <pc:sldMk cId="4245761768" sldId="336"/>
        </pc:sldMkLst>
        <pc:spChg chg="add mod">
          <ac:chgData name="13TembaA" userId="e50ea0b4-3d18-45cb-8073-fedecbc96f1d" providerId="ADAL" clId="{CF64B099-F23C-474F-8288-C0E842BFD6BA}" dt="2019-06-24T08:47:09.660" v="29" actId="1076"/>
          <ac:spMkLst>
            <pc:docMk/>
            <pc:sldMk cId="4245761768" sldId="336"/>
            <ac:spMk id="2" creationId="{30509E45-385E-450D-81E9-56014C8FDBB0}"/>
          </ac:spMkLst>
        </pc:spChg>
        <pc:spChg chg="del">
          <ac:chgData name="13TembaA" userId="e50ea0b4-3d18-45cb-8073-fedecbc96f1d" providerId="ADAL" clId="{CF64B099-F23C-474F-8288-C0E842BFD6BA}" dt="2019-06-24T09:00:15.772" v="565" actId="478"/>
          <ac:spMkLst>
            <pc:docMk/>
            <pc:sldMk cId="4245761768" sldId="336"/>
            <ac:spMk id="4" creationId="{C451A9D6-8BF8-4C7D-9F72-373897D9941A}"/>
          </ac:spMkLst>
        </pc:spChg>
        <pc:spChg chg="del mod">
          <ac:chgData name="13TembaA" userId="e50ea0b4-3d18-45cb-8073-fedecbc96f1d" providerId="ADAL" clId="{CF64B099-F23C-474F-8288-C0E842BFD6BA}" dt="2019-06-24T09:00:15.044" v="564" actId="478"/>
          <ac:spMkLst>
            <pc:docMk/>
            <pc:sldMk cId="4245761768" sldId="336"/>
            <ac:spMk id="5" creationId="{F908EC2D-F66B-446B-BC3C-6E4C67E3C4CA}"/>
          </ac:spMkLst>
        </pc:spChg>
        <pc:spChg chg="add mod">
          <ac:chgData name="13TembaA" userId="e50ea0b4-3d18-45cb-8073-fedecbc96f1d" providerId="ADAL" clId="{CF64B099-F23C-474F-8288-C0E842BFD6BA}" dt="2019-06-24T08:58:47.037" v="555" actId="20577"/>
          <ac:spMkLst>
            <pc:docMk/>
            <pc:sldMk cId="4245761768" sldId="336"/>
            <ac:spMk id="6" creationId="{D937C314-5588-48AC-868F-129ED47A81B9}"/>
          </ac:spMkLst>
        </pc:spChg>
        <pc:spChg chg="add">
          <ac:chgData name="13TembaA" userId="e50ea0b4-3d18-45cb-8073-fedecbc96f1d" providerId="ADAL" clId="{CF64B099-F23C-474F-8288-C0E842BFD6BA}" dt="2019-06-24T08:51:36.021" v="334"/>
          <ac:spMkLst>
            <pc:docMk/>
            <pc:sldMk cId="4245761768" sldId="336"/>
            <ac:spMk id="8" creationId="{CAD0F88C-EF7D-4359-A452-4BD405345750}"/>
          </ac:spMkLst>
        </pc:spChg>
        <pc:spChg chg="add mod">
          <ac:chgData name="13TembaA" userId="e50ea0b4-3d18-45cb-8073-fedecbc96f1d" providerId="ADAL" clId="{CF64B099-F23C-474F-8288-C0E842BFD6BA}" dt="2019-06-24T09:00:10.378" v="563" actId="20577"/>
          <ac:spMkLst>
            <pc:docMk/>
            <pc:sldMk cId="4245761768" sldId="336"/>
            <ac:spMk id="9" creationId="{CF2A021A-12E7-44D4-991F-20AF8443D6EA}"/>
          </ac:spMkLst>
        </pc:spChg>
      </pc:sldChg>
      <pc:sldChg chg="addSp delSp modSp add setBg modAnim">
        <pc:chgData name="13TembaA" userId="e50ea0b4-3d18-45cb-8073-fedecbc96f1d" providerId="ADAL" clId="{CF64B099-F23C-474F-8288-C0E842BFD6BA}" dt="2019-06-24T09:19:40.022" v="688" actId="767"/>
        <pc:sldMkLst>
          <pc:docMk/>
          <pc:sldMk cId="1176421628" sldId="339"/>
        </pc:sldMkLst>
        <pc:spChg chg="del">
          <ac:chgData name="13TembaA" userId="e50ea0b4-3d18-45cb-8073-fedecbc96f1d" providerId="ADAL" clId="{CF64B099-F23C-474F-8288-C0E842BFD6BA}" dt="2019-06-24T09:09:02.371" v="575" actId="478"/>
          <ac:spMkLst>
            <pc:docMk/>
            <pc:sldMk cId="1176421628" sldId="339"/>
            <ac:spMk id="2" creationId="{30509E45-385E-450D-81E9-56014C8FDBB0}"/>
          </ac:spMkLst>
        </pc:spChg>
        <pc:spChg chg="del mod">
          <ac:chgData name="13TembaA" userId="e50ea0b4-3d18-45cb-8073-fedecbc96f1d" providerId="ADAL" clId="{CF64B099-F23C-474F-8288-C0E842BFD6BA}" dt="2019-06-24T09:09:03.763" v="576" actId="478"/>
          <ac:spMkLst>
            <pc:docMk/>
            <pc:sldMk cId="1176421628" sldId="339"/>
            <ac:spMk id="6" creationId="{D937C314-5588-48AC-868F-129ED47A81B9}"/>
          </ac:spMkLst>
        </pc:spChg>
        <pc:spChg chg="add mod">
          <ac:chgData name="13TembaA" userId="e50ea0b4-3d18-45cb-8073-fedecbc96f1d" providerId="ADAL" clId="{CF64B099-F23C-474F-8288-C0E842BFD6BA}" dt="2019-06-24T09:17:18.419" v="605" actId="11529"/>
          <ac:spMkLst>
            <pc:docMk/>
            <pc:sldMk cId="1176421628" sldId="339"/>
            <ac:spMk id="7" creationId="{5A0E195B-3491-480B-81E1-797E8E50A624}"/>
          </ac:spMkLst>
        </pc:spChg>
        <pc:spChg chg="mod">
          <ac:chgData name="13TembaA" userId="e50ea0b4-3d18-45cb-8073-fedecbc96f1d" providerId="ADAL" clId="{CF64B099-F23C-474F-8288-C0E842BFD6BA}" dt="2019-06-24T09:15:51.955" v="587" actId="20577"/>
          <ac:spMkLst>
            <pc:docMk/>
            <pc:sldMk cId="1176421628" sldId="339"/>
            <ac:spMk id="9" creationId="{CF2A021A-12E7-44D4-991F-20AF8443D6EA}"/>
          </ac:spMkLst>
        </pc:spChg>
        <pc:spChg chg="add mod">
          <ac:chgData name="13TembaA" userId="e50ea0b4-3d18-45cb-8073-fedecbc96f1d" providerId="ADAL" clId="{CF64B099-F23C-474F-8288-C0E842BFD6BA}" dt="2019-06-24T09:19:34.805" v="687" actId="20577"/>
          <ac:spMkLst>
            <pc:docMk/>
            <pc:sldMk cId="1176421628" sldId="339"/>
            <ac:spMk id="10" creationId="{E7F8F1E4-C510-469F-9377-C4B0C5E3A06A}"/>
          </ac:spMkLst>
        </pc:spChg>
        <pc:spChg chg="add mod">
          <ac:chgData name="13TembaA" userId="e50ea0b4-3d18-45cb-8073-fedecbc96f1d" providerId="ADAL" clId="{CF64B099-F23C-474F-8288-C0E842BFD6BA}" dt="2019-06-24T09:17:25.179" v="607" actId="1076"/>
          <ac:spMkLst>
            <pc:docMk/>
            <pc:sldMk cId="1176421628" sldId="339"/>
            <ac:spMk id="11" creationId="{4784D095-67B3-4E77-8B99-60EC5093A38C}"/>
          </ac:spMkLst>
        </pc:spChg>
        <pc:spChg chg="add mod">
          <ac:chgData name="13TembaA" userId="e50ea0b4-3d18-45cb-8073-fedecbc96f1d" providerId="ADAL" clId="{CF64B099-F23C-474F-8288-C0E842BFD6BA}" dt="2019-06-24T09:19:40.022" v="688" actId="767"/>
          <ac:spMkLst>
            <pc:docMk/>
            <pc:sldMk cId="1176421628" sldId="339"/>
            <ac:spMk id="12" creationId="{A20C242B-D8D2-4B33-9E65-B5AE4089BEED}"/>
          </ac:spMkLst>
        </pc:spChg>
      </pc:sldChg>
    </pc:docChg>
  </pc:docChgLst>
  <pc:docChgLst>
    <pc:chgData name="13TembaA" userId="e50ea0b4-3d18-45cb-8073-fedecbc96f1d" providerId="ADAL" clId="{981BC20F-80D6-43C3-85C3-FA3551004B89}"/>
    <pc:docChg chg="undo custSel addSld modSld">
      <pc:chgData name="13TembaA" userId="e50ea0b4-3d18-45cb-8073-fedecbc96f1d" providerId="ADAL" clId="{981BC20F-80D6-43C3-85C3-FA3551004B89}" dt="2019-07-01T12:29:27.537" v="65" actId="478"/>
      <pc:docMkLst>
        <pc:docMk/>
      </pc:docMkLst>
      <pc:sldChg chg="modSp">
        <pc:chgData name="13TembaA" userId="e50ea0b4-3d18-45cb-8073-fedecbc96f1d" providerId="ADAL" clId="{981BC20F-80D6-43C3-85C3-FA3551004B89}" dt="2019-07-01T12:02:29.282" v="9" actId="1076"/>
        <pc:sldMkLst>
          <pc:docMk/>
          <pc:sldMk cId="4114752779" sldId="358"/>
        </pc:sldMkLst>
        <pc:picChg chg="mod">
          <ac:chgData name="13TembaA" userId="e50ea0b4-3d18-45cb-8073-fedecbc96f1d" providerId="ADAL" clId="{981BC20F-80D6-43C3-85C3-FA3551004B89}" dt="2019-07-01T12:02:29.282" v="9" actId="1076"/>
          <ac:picMkLst>
            <pc:docMk/>
            <pc:sldMk cId="4114752779" sldId="358"/>
            <ac:picMk id="7" creationId="{5A18FCE0-65B6-4D2D-AF5E-B59603B6406B}"/>
          </ac:picMkLst>
        </pc:picChg>
        <pc:picChg chg="mod">
          <ac:chgData name="13TembaA" userId="e50ea0b4-3d18-45cb-8073-fedecbc96f1d" providerId="ADAL" clId="{981BC20F-80D6-43C3-85C3-FA3551004B89}" dt="2019-07-01T12:02:27.194" v="8" actId="1076"/>
          <ac:picMkLst>
            <pc:docMk/>
            <pc:sldMk cId="4114752779" sldId="358"/>
            <ac:picMk id="9" creationId="{A52D7CEC-E9D9-4956-9695-3EE8C904E4CC}"/>
          </ac:picMkLst>
        </pc:picChg>
      </pc:sldChg>
      <pc:sldChg chg="modSp">
        <pc:chgData name="13TembaA" userId="e50ea0b4-3d18-45cb-8073-fedecbc96f1d" providerId="ADAL" clId="{981BC20F-80D6-43C3-85C3-FA3551004B89}" dt="2019-07-01T11:57:21.177" v="1"/>
        <pc:sldMkLst>
          <pc:docMk/>
          <pc:sldMk cId="1702802613" sldId="368"/>
        </pc:sldMkLst>
        <pc:picChg chg="mod">
          <ac:chgData name="13TembaA" userId="e50ea0b4-3d18-45cb-8073-fedecbc96f1d" providerId="ADAL" clId="{981BC20F-80D6-43C3-85C3-FA3551004B89}" dt="2019-07-01T11:57:21.177" v="1"/>
          <ac:picMkLst>
            <pc:docMk/>
            <pc:sldMk cId="1702802613" sldId="368"/>
            <ac:picMk id="12" creationId="{838F7375-7AB6-4BAC-A5AE-4C58EF547C49}"/>
          </ac:picMkLst>
        </pc:picChg>
      </pc:sldChg>
      <pc:sldChg chg="modSp">
        <pc:chgData name="13TembaA" userId="e50ea0b4-3d18-45cb-8073-fedecbc96f1d" providerId="ADAL" clId="{981BC20F-80D6-43C3-85C3-FA3551004B89}" dt="2019-07-01T11:57:14.140" v="0"/>
        <pc:sldMkLst>
          <pc:docMk/>
          <pc:sldMk cId="3623699462" sldId="369"/>
        </pc:sldMkLst>
        <pc:picChg chg="mod">
          <ac:chgData name="13TembaA" userId="e50ea0b4-3d18-45cb-8073-fedecbc96f1d" providerId="ADAL" clId="{981BC20F-80D6-43C3-85C3-FA3551004B89}" dt="2019-07-01T11:57:14.140" v="0"/>
          <ac:picMkLst>
            <pc:docMk/>
            <pc:sldMk cId="3623699462" sldId="369"/>
            <ac:picMk id="15" creationId="{3F8D5BFC-E0EE-4C0E-8A0E-17979A81E056}"/>
          </ac:picMkLst>
        </pc:picChg>
      </pc:sldChg>
      <pc:sldChg chg="addSp delSp modSp modAnim">
        <pc:chgData name="13TembaA" userId="e50ea0b4-3d18-45cb-8073-fedecbc96f1d" providerId="ADAL" clId="{981BC20F-80D6-43C3-85C3-FA3551004B89}" dt="2019-07-01T11:59:44.482" v="7"/>
        <pc:sldMkLst>
          <pc:docMk/>
          <pc:sldMk cId="3119913899" sldId="370"/>
        </pc:sldMkLst>
        <pc:spChg chg="add del">
          <ac:chgData name="13TembaA" userId="e50ea0b4-3d18-45cb-8073-fedecbc96f1d" providerId="ADAL" clId="{981BC20F-80D6-43C3-85C3-FA3551004B89}" dt="2019-07-01T11:59:14.308" v="3"/>
          <ac:spMkLst>
            <pc:docMk/>
            <pc:sldMk cId="3119913899" sldId="370"/>
            <ac:spMk id="2" creationId="{8577FE06-609D-4AA0-B3FB-361A52E3B583}"/>
          </ac:spMkLst>
        </pc:spChg>
        <pc:picChg chg="add mod">
          <ac:chgData name="13TembaA" userId="e50ea0b4-3d18-45cb-8073-fedecbc96f1d" providerId="ADAL" clId="{981BC20F-80D6-43C3-85C3-FA3551004B89}" dt="2019-07-01T11:59:35.857" v="5" actId="1076"/>
          <ac:picMkLst>
            <pc:docMk/>
            <pc:sldMk cId="3119913899" sldId="370"/>
            <ac:picMk id="6" creationId="{67BF6B45-518D-474A-8F01-E9FBE38DB108}"/>
          </ac:picMkLst>
        </pc:picChg>
      </pc:sldChg>
      <pc:sldChg chg="addSp delSp modSp add delAnim">
        <pc:chgData name="13TembaA" userId="e50ea0b4-3d18-45cb-8073-fedecbc96f1d" providerId="ADAL" clId="{981BC20F-80D6-43C3-85C3-FA3551004B89}" dt="2019-07-01T12:14:01.632" v="60" actId="207"/>
        <pc:sldMkLst>
          <pc:docMk/>
          <pc:sldMk cId="3644983032" sldId="372"/>
        </pc:sldMkLst>
        <pc:spChg chg="add mod">
          <ac:chgData name="13TembaA" userId="e50ea0b4-3d18-45cb-8073-fedecbc96f1d" providerId="ADAL" clId="{981BC20F-80D6-43C3-85C3-FA3551004B89}" dt="2019-07-01T12:14:01.632" v="60" actId="207"/>
          <ac:spMkLst>
            <pc:docMk/>
            <pc:sldMk cId="3644983032" sldId="372"/>
            <ac:spMk id="23" creationId="{5308CC37-2ABC-4B0D-8331-B16D222229F1}"/>
          </ac:spMkLst>
        </pc:spChg>
        <pc:picChg chg="add del mod modCrop">
          <ac:chgData name="13TembaA" userId="e50ea0b4-3d18-45cb-8073-fedecbc96f1d" providerId="ADAL" clId="{981BC20F-80D6-43C3-85C3-FA3551004B89}" dt="2019-07-01T12:09:07.001" v="35" actId="931"/>
          <ac:picMkLst>
            <pc:docMk/>
            <pc:sldMk cId="3644983032" sldId="372"/>
            <ac:picMk id="4" creationId="{7A87303E-CAB2-4ED1-8782-E7A14D95F065}"/>
          </ac:picMkLst>
        </pc:picChg>
        <pc:picChg chg="del">
          <ac:chgData name="13TembaA" userId="e50ea0b4-3d18-45cb-8073-fedecbc96f1d" providerId="ADAL" clId="{981BC20F-80D6-43C3-85C3-FA3551004B89}" dt="2019-07-01T12:04:47.664" v="13" actId="478"/>
          <ac:picMkLst>
            <pc:docMk/>
            <pc:sldMk cId="3644983032" sldId="372"/>
            <ac:picMk id="5" creationId="{5F376132-2A28-4053-8AD4-4A97DAD4CABB}"/>
          </ac:picMkLst>
        </pc:picChg>
        <pc:picChg chg="add mod">
          <ac:chgData name="13TembaA" userId="e50ea0b4-3d18-45cb-8073-fedecbc96f1d" providerId="ADAL" clId="{981BC20F-80D6-43C3-85C3-FA3551004B89}" dt="2019-07-01T12:09:39.083" v="44" actId="1076"/>
          <ac:picMkLst>
            <pc:docMk/>
            <pc:sldMk cId="3644983032" sldId="372"/>
            <ac:picMk id="6" creationId="{D557A0E5-4B11-4FA0-AA83-8CEE70AA641B}"/>
          </ac:picMkLst>
        </pc:picChg>
        <pc:picChg chg="add mod">
          <ac:chgData name="13TembaA" userId="e50ea0b4-3d18-45cb-8073-fedecbc96f1d" providerId="ADAL" clId="{981BC20F-80D6-43C3-85C3-FA3551004B89}" dt="2019-07-01T12:10:56.418" v="48" actId="1076"/>
          <ac:picMkLst>
            <pc:docMk/>
            <pc:sldMk cId="3644983032" sldId="372"/>
            <ac:picMk id="8" creationId="{4BFF4E07-19E8-42EA-A58C-EBB55914ABF7}"/>
          </ac:picMkLst>
        </pc:picChg>
        <pc:picChg chg="del">
          <ac:chgData name="13TembaA" userId="e50ea0b4-3d18-45cb-8073-fedecbc96f1d" providerId="ADAL" clId="{981BC20F-80D6-43C3-85C3-FA3551004B89}" dt="2019-07-01T12:04:46.794" v="12" actId="478"/>
          <ac:picMkLst>
            <pc:docMk/>
            <pc:sldMk cId="3644983032" sldId="372"/>
            <ac:picMk id="9" creationId="{2A93900D-16BD-46D8-BFBC-93C1262AD92E}"/>
          </ac:picMkLst>
        </pc:picChg>
        <pc:picChg chg="del">
          <ac:chgData name="13TembaA" userId="e50ea0b4-3d18-45cb-8073-fedecbc96f1d" providerId="ADAL" clId="{981BC20F-80D6-43C3-85C3-FA3551004B89}" dt="2019-07-01T12:04:44.263" v="11" actId="478"/>
          <ac:picMkLst>
            <pc:docMk/>
            <pc:sldMk cId="3644983032" sldId="372"/>
            <ac:picMk id="11" creationId="{BC4C8371-0384-4049-A945-B76C834AFA94}"/>
          </ac:picMkLst>
        </pc:picChg>
        <pc:picChg chg="add mod">
          <ac:chgData name="13TembaA" userId="e50ea0b4-3d18-45cb-8073-fedecbc96f1d" providerId="ADAL" clId="{981BC20F-80D6-43C3-85C3-FA3551004B89}" dt="2019-07-01T12:12:11.201" v="51" actId="14100"/>
          <ac:picMkLst>
            <pc:docMk/>
            <pc:sldMk cId="3644983032" sldId="372"/>
            <ac:picMk id="12" creationId="{4F494867-1C80-4A79-9F37-8EDC06928CDD}"/>
          </ac:picMkLst>
        </pc:picChg>
        <pc:picChg chg="add del mod">
          <ac:chgData name="13TembaA" userId="e50ea0b4-3d18-45cb-8073-fedecbc96f1d" providerId="ADAL" clId="{981BC20F-80D6-43C3-85C3-FA3551004B89}" dt="2019-07-01T12:13:24.261" v="56" actId="478"/>
          <ac:picMkLst>
            <pc:docMk/>
            <pc:sldMk cId="3644983032" sldId="372"/>
            <ac:picMk id="14" creationId="{0BCCE15A-ED61-417D-A751-CAEED02C9A47}"/>
          </ac:picMkLst>
        </pc:picChg>
        <pc:picChg chg="del">
          <ac:chgData name="13TembaA" userId="e50ea0b4-3d18-45cb-8073-fedecbc96f1d" providerId="ADAL" clId="{981BC20F-80D6-43C3-85C3-FA3551004B89}" dt="2019-07-01T12:12:13.338" v="52" actId="478"/>
          <ac:picMkLst>
            <pc:docMk/>
            <pc:sldMk cId="3644983032" sldId="372"/>
            <ac:picMk id="15" creationId="{3F8D5BFC-E0EE-4C0E-8A0E-17979A81E056}"/>
          </ac:picMkLst>
        </pc:picChg>
        <pc:picChg chg="add mod">
          <ac:chgData name="13TembaA" userId="e50ea0b4-3d18-45cb-8073-fedecbc96f1d" providerId="ADAL" clId="{981BC20F-80D6-43C3-85C3-FA3551004B89}" dt="2019-07-01T12:13:36.464" v="58" actId="1076"/>
          <ac:picMkLst>
            <pc:docMk/>
            <pc:sldMk cId="3644983032" sldId="372"/>
            <ac:picMk id="22" creationId="{39CF0581-F99F-49B7-A7A4-A1B939057E49}"/>
          </ac:picMkLst>
        </pc:picChg>
        <pc:picChg chg="add del mod">
          <ac:chgData name="13TembaA" userId="e50ea0b4-3d18-45cb-8073-fedecbc96f1d" providerId="ADAL" clId="{981BC20F-80D6-43C3-85C3-FA3551004B89}" dt="2019-07-01T12:09:28.419" v="40" actId="1076"/>
          <ac:picMkLst>
            <pc:docMk/>
            <pc:sldMk cId="3644983032" sldId="372"/>
            <ac:picMk id="2056" creationId="{7A32E335-282F-49DD-9F8C-D2E9C05F8688}"/>
          </ac:picMkLst>
        </pc:picChg>
      </pc:sldChg>
      <pc:sldChg chg="delSp add">
        <pc:chgData name="13TembaA" userId="e50ea0b4-3d18-45cb-8073-fedecbc96f1d" providerId="ADAL" clId="{981BC20F-80D6-43C3-85C3-FA3551004B89}" dt="2019-07-01T12:29:27.537" v="65" actId="478"/>
        <pc:sldMkLst>
          <pc:docMk/>
          <pc:sldMk cId="4209271569" sldId="373"/>
        </pc:sldMkLst>
        <pc:spChg chg="del">
          <ac:chgData name="13TembaA" userId="e50ea0b4-3d18-45cb-8073-fedecbc96f1d" providerId="ADAL" clId="{981BC20F-80D6-43C3-85C3-FA3551004B89}" dt="2019-07-01T12:29:27.537" v="65" actId="478"/>
          <ac:spMkLst>
            <pc:docMk/>
            <pc:sldMk cId="4209271569" sldId="373"/>
            <ac:spMk id="23" creationId="{5308CC37-2ABC-4B0D-8331-B16D222229F1}"/>
          </ac:spMkLst>
        </pc:spChg>
        <pc:picChg chg="del">
          <ac:chgData name="13TembaA" userId="e50ea0b4-3d18-45cb-8073-fedecbc96f1d" providerId="ADAL" clId="{981BC20F-80D6-43C3-85C3-FA3551004B89}" dt="2019-07-01T12:29:23.246" v="62" actId="478"/>
          <ac:picMkLst>
            <pc:docMk/>
            <pc:sldMk cId="4209271569" sldId="373"/>
            <ac:picMk id="8" creationId="{4BFF4E07-19E8-42EA-A58C-EBB55914ABF7}"/>
          </ac:picMkLst>
        </pc:picChg>
        <pc:picChg chg="del">
          <ac:chgData name="13TembaA" userId="e50ea0b4-3d18-45cb-8073-fedecbc96f1d" providerId="ADAL" clId="{981BC20F-80D6-43C3-85C3-FA3551004B89}" dt="2019-07-01T12:29:23.799" v="63" actId="478"/>
          <ac:picMkLst>
            <pc:docMk/>
            <pc:sldMk cId="4209271569" sldId="373"/>
            <ac:picMk id="12" creationId="{4F494867-1C80-4A79-9F37-8EDC06928CDD}"/>
          </ac:picMkLst>
        </pc:picChg>
        <pc:picChg chg="del">
          <ac:chgData name="13TembaA" userId="e50ea0b4-3d18-45cb-8073-fedecbc96f1d" providerId="ADAL" clId="{981BC20F-80D6-43C3-85C3-FA3551004B89}" dt="2019-07-01T12:29:26.174" v="64" actId="478"/>
          <ac:picMkLst>
            <pc:docMk/>
            <pc:sldMk cId="4209271569" sldId="373"/>
            <ac:picMk id="22" creationId="{39CF0581-F99F-49B7-A7A4-A1B939057E49}"/>
          </ac:picMkLst>
        </pc:picChg>
      </pc:sldChg>
    </pc:docChg>
  </pc:docChgLst>
  <pc:docChgLst>
    <pc:chgData name="13TembaA" userId="e50ea0b4-3d18-45cb-8073-fedecbc96f1d" providerId="ADAL" clId="{B84132A2-9377-45E9-BBFA-8BDBCF69063C}"/>
    <pc:docChg chg="undo custSel mod addSld delSld modSld">
      <pc:chgData name="13TembaA" userId="e50ea0b4-3d18-45cb-8073-fedecbc96f1d" providerId="ADAL" clId="{B84132A2-9377-45E9-BBFA-8BDBCF69063C}" dt="2019-07-02T21:33:04.035" v="1850"/>
      <pc:docMkLst>
        <pc:docMk/>
      </pc:docMkLst>
      <pc:sldChg chg="modSp modTransition">
        <pc:chgData name="13TembaA" userId="e50ea0b4-3d18-45cb-8073-fedecbc96f1d" providerId="ADAL" clId="{B84132A2-9377-45E9-BBFA-8BDBCF69063C}" dt="2019-07-02T21:33:04.035" v="1850"/>
        <pc:sldMkLst>
          <pc:docMk/>
          <pc:sldMk cId="2972508512" sldId="328"/>
        </pc:sldMkLst>
        <pc:spChg chg="mod">
          <ac:chgData name="13TembaA" userId="e50ea0b4-3d18-45cb-8073-fedecbc96f1d" providerId="ADAL" clId="{B84132A2-9377-45E9-BBFA-8BDBCF69063C}" dt="2019-06-24T20:51:06.264" v="7"/>
          <ac:spMkLst>
            <pc:docMk/>
            <pc:sldMk cId="2972508512" sldId="328"/>
            <ac:spMk id="9" creationId="{9F727537-2EFD-4F2B-A515-C2D849DF0E5C}"/>
          </ac:spMkLst>
        </pc:spChg>
        <pc:spChg chg="mod">
          <ac:chgData name="13TembaA" userId="e50ea0b4-3d18-45cb-8073-fedecbc96f1d" providerId="ADAL" clId="{B84132A2-9377-45E9-BBFA-8BDBCF69063C}" dt="2019-06-24T20:51:14.940" v="8"/>
          <ac:spMkLst>
            <pc:docMk/>
            <pc:sldMk cId="2972508512" sldId="328"/>
            <ac:spMk id="15" creationId="{9C73FBB8-9CFC-40F3-B6F3-50929EE6B3FF}"/>
          </ac:spMkLst>
        </pc:spChg>
      </pc:sldChg>
      <pc:sldChg chg="modSp">
        <pc:chgData name="13TembaA" userId="e50ea0b4-3d18-45cb-8073-fedecbc96f1d" providerId="ADAL" clId="{B84132A2-9377-45E9-BBFA-8BDBCF69063C}" dt="2019-07-02T21:30:52.134" v="1843"/>
        <pc:sldMkLst>
          <pc:docMk/>
          <pc:sldMk cId="1446044325" sldId="332"/>
        </pc:sldMkLst>
        <pc:spChg chg="mod">
          <ac:chgData name="13TembaA" userId="e50ea0b4-3d18-45cb-8073-fedecbc96f1d" providerId="ADAL" clId="{B84132A2-9377-45E9-BBFA-8BDBCF69063C}" dt="2019-07-02T21:30:52.134" v="1843"/>
          <ac:spMkLst>
            <pc:docMk/>
            <pc:sldMk cId="1446044325" sldId="332"/>
            <ac:spMk id="10" creationId="{8D28AE4A-551D-4167-B175-2B13BF65B126}"/>
          </ac:spMkLst>
        </pc:spChg>
        <pc:spChg chg="mod">
          <ac:chgData name="13TembaA" userId="e50ea0b4-3d18-45cb-8073-fedecbc96f1d" providerId="ADAL" clId="{B84132A2-9377-45E9-BBFA-8BDBCF69063C}" dt="2019-07-02T21:29:40.464" v="1839"/>
          <ac:spMkLst>
            <pc:docMk/>
            <pc:sldMk cId="1446044325" sldId="332"/>
            <ac:spMk id="11" creationId="{1F92E54E-8152-4082-AE43-B532B4B634BB}"/>
          </ac:spMkLst>
        </pc:spChg>
        <pc:spChg chg="mod">
          <ac:chgData name="13TembaA" userId="e50ea0b4-3d18-45cb-8073-fedecbc96f1d" providerId="ADAL" clId="{B84132A2-9377-45E9-BBFA-8BDBCF69063C}" dt="2019-07-02T21:29:54.047" v="1840" actId="1076"/>
          <ac:spMkLst>
            <pc:docMk/>
            <pc:sldMk cId="1446044325" sldId="332"/>
            <ac:spMk id="12" creationId="{30928C6F-4A3A-46E8-BA61-142C641A3AC6}"/>
          </ac:spMkLst>
        </pc:spChg>
        <pc:spChg chg="mod">
          <ac:chgData name="13TembaA" userId="e50ea0b4-3d18-45cb-8073-fedecbc96f1d" providerId="ADAL" clId="{B84132A2-9377-45E9-BBFA-8BDBCF69063C}" dt="2019-07-02T21:30:18.133" v="1842"/>
          <ac:spMkLst>
            <pc:docMk/>
            <pc:sldMk cId="1446044325" sldId="332"/>
            <ac:spMk id="13" creationId="{F056CED6-2B77-4C89-A475-E4FFF6098C0E}"/>
          </ac:spMkLst>
        </pc:spChg>
        <pc:spChg chg="mod">
          <ac:chgData name="13TembaA" userId="e50ea0b4-3d18-45cb-8073-fedecbc96f1d" providerId="ADAL" clId="{B84132A2-9377-45E9-BBFA-8BDBCF69063C}" dt="2019-07-02T21:30:06.988" v="1841"/>
          <ac:spMkLst>
            <pc:docMk/>
            <pc:sldMk cId="1446044325" sldId="332"/>
            <ac:spMk id="14" creationId="{BD9E0608-7D92-40EA-A691-C0378617657B}"/>
          </ac:spMkLst>
        </pc:spChg>
        <pc:spChg chg="mod">
          <ac:chgData name="13TembaA" userId="e50ea0b4-3d18-45cb-8073-fedecbc96f1d" providerId="ADAL" clId="{B84132A2-9377-45E9-BBFA-8BDBCF69063C}" dt="2019-07-02T21:29:54.047" v="1840" actId="1076"/>
          <ac:spMkLst>
            <pc:docMk/>
            <pc:sldMk cId="1446044325" sldId="332"/>
            <ac:spMk id="15" creationId="{BF84DEB8-FB22-4013-8EE0-FFD0E470FFF7}"/>
          </ac:spMkLst>
        </pc:spChg>
      </pc:sldChg>
      <pc:sldChg chg="modAnim">
        <pc:chgData name="13TembaA" userId="e50ea0b4-3d18-45cb-8073-fedecbc96f1d" providerId="ADAL" clId="{B84132A2-9377-45E9-BBFA-8BDBCF69063C}" dt="2019-07-02T21:31:51.831" v="1845"/>
        <pc:sldMkLst>
          <pc:docMk/>
          <pc:sldMk cId="3903297189" sldId="334"/>
        </pc:sldMkLst>
      </pc:sldChg>
      <pc:sldChg chg="modSp">
        <pc:chgData name="13TembaA" userId="e50ea0b4-3d18-45cb-8073-fedecbc96f1d" providerId="ADAL" clId="{B84132A2-9377-45E9-BBFA-8BDBCF69063C}" dt="2019-06-24T20:51:50.720" v="9" actId="14100"/>
        <pc:sldMkLst>
          <pc:docMk/>
          <pc:sldMk cId="4245761768" sldId="336"/>
        </pc:sldMkLst>
        <pc:spChg chg="mod">
          <ac:chgData name="13TembaA" userId="e50ea0b4-3d18-45cb-8073-fedecbc96f1d" providerId="ADAL" clId="{B84132A2-9377-45E9-BBFA-8BDBCF69063C}" dt="2019-06-24T20:51:50.720" v="9" actId="14100"/>
          <ac:spMkLst>
            <pc:docMk/>
            <pc:sldMk cId="4245761768" sldId="336"/>
            <ac:spMk id="9" creationId="{CF2A021A-12E7-44D4-991F-20AF8443D6EA}"/>
          </ac:spMkLst>
        </pc:spChg>
      </pc:sldChg>
      <pc:sldChg chg="addSp modSp modTransition modAnim">
        <pc:chgData name="13TembaA" userId="e50ea0b4-3d18-45cb-8073-fedecbc96f1d" providerId="ADAL" clId="{B84132A2-9377-45E9-BBFA-8BDBCF69063C}" dt="2019-07-02T21:32:31.692" v="1849"/>
        <pc:sldMkLst>
          <pc:docMk/>
          <pc:sldMk cId="1176421628" sldId="339"/>
        </pc:sldMkLst>
        <pc:spChg chg="mod">
          <ac:chgData name="13TembaA" userId="e50ea0b4-3d18-45cb-8073-fedecbc96f1d" providerId="ADAL" clId="{B84132A2-9377-45E9-BBFA-8BDBCF69063C}" dt="2019-06-25T21:11:32.995" v="334" actId="20577"/>
          <ac:spMkLst>
            <pc:docMk/>
            <pc:sldMk cId="1176421628" sldId="339"/>
            <ac:spMk id="5" creationId="{F908EC2D-F66B-446B-BC3C-6E4C67E3C4CA}"/>
          </ac:spMkLst>
        </pc:spChg>
        <pc:spChg chg="mod">
          <ac:chgData name="13TembaA" userId="e50ea0b4-3d18-45cb-8073-fedecbc96f1d" providerId="ADAL" clId="{B84132A2-9377-45E9-BBFA-8BDBCF69063C}" dt="2019-06-27T20:30:21.315" v="352"/>
          <ac:spMkLst>
            <pc:docMk/>
            <pc:sldMk cId="1176421628" sldId="339"/>
            <ac:spMk id="7" creationId="{5A0E195B-3491-480B-81E1-797E8E50A624}"/>
          </ac:spMkLst>
        </pc:spChg>
        <pc:spChg chg="mod">
          <ac:chgData name="13TembaA" userId="e50ea0b4-3d18-45cb-8073-fedecbc96f1d" providerId="ADAL" clId="{B84132A2-9377-45E9-BBFA-8BDBCF69063C}" dt="2019-06-24T20:54:25.593" v="102" actId="20577"/>
          <ac:spMkLst>
            <pc:docMk/>
            <pc:sldMk cId="1176421628" sldId="339"/>
            <ac:spMk id="9" creationId="{CF2A021A-12E7-44D4-991F-20AF8443D6EA}"/>
          </ac:spMkLst>
        </pc:spChg>
        <pc:spChg chg="mod">
          <ac:chgData name="13TembaA" userId="e50ea0b4-3d18-45cb-8073-fedecbc96f1d" providerId="ADAL" clId="{B84132A2-9377-45E9-BBFA-8BDBCF69063C}" dt="2019-06-27T20:50:36.968" v="805"/>
          <ac:spMkLst>
            <pc:docMk/>
            <pc:sldMk cId="1176421628" sldId="339"/>
            <ac:spMk id="10" creationId="{E7F8F1E4-C510-469F-9377-C4B0C5E3A06A}"/>
          </ac:spMkLst>
        </pc:spChg>
        <pc:spChg chg="mod">
          <ac:chgData name="13TembaA" userId="e50ea0b4-3d18-45cb-8073-fedecbc96f1d" providerId="ADAL" clId="{B84132A2-9377-45E9-BBFA-8BDBCF69063C}" dt="2019-06-27T20:50:29.098" v="804"/>
          <ac:spMkLst>
            <pc:docMk/>
            <pc:sldMk cId="1176421628" sldId="339"/>
            <ac:spMk id="11" creationId="{4784D095-67B3-4E77-8B99-60EC5093A38C}"/>
          </ac:spMkLst>
        </pc:spChg>
        <pc:spChg chg="add mod">
          <ac:chgData name="13TembaA" userId="e50ea0b4-3d18-45cb-8073-fedecbc96f1d" providerId="ADAL" clId="{B84132A2-9377-45E9-BBFA-8BDBCF69063C}" dt="2019-06-27T20:30:30.778" v="353"/>
          <ac:spMkLst>
            <pc:docMk/>
            <pc:sldMk cId="1176421628" sldId="339"/>
            <ac:spMk id="13" creationId="{25CE4331-CF8D-4C51-A0A0-AE9FBD5E8074}"/>
          </ac:spMkLst>
        </pc:spChg>
      </pc:sldChg>
      <pc:sldChg chg="modSp add modAnim addCm">
        <pc:chgData name="13TembaA" userId="e50ea0b4-3d18-45cb-8073-fedecbc96f1d" providerId="ADAL" clId="{B84132A2-9377-45E9-BBFA-8BDBCF69063C}" dt="2019-06-27T20:50:55.994" v="807"/>
        <pc:sldMkLst>
          <pc:docMk/>
          <pc:sldMk cId="995266778" sldId="340"/>
        </pc:sldMkLst>
        <pc:spChg chg="mod">
          <ac:chgData name="13TembaA" userId="e50ea0b4-3d18-45cb-8073-fedecbc96f1d" providerId="ADAL" clId="{B84132A2-9377-45E9-BBFA-8BDBCF69063C}" dt="2019-06-25T21:11:51.220" v="340" actId="403"/>
          <ac:spMkLst>
            <pc:docMk/>
            <pc:sldMk cId="995266778" sldId="340"/>
            <ac:spMk id="5" creationId="{F908EC2D-F66B-446B-BC3C-6E4C67E3C4CA}"/>
          </ac:spMkLst>
        </pc:spChg>
        <pc:spChg chg="mod">
          <ac:chgData name="13TembaA" userId="e50ea0b4-3d18-45cb-8073-fedecbc96f1d" providerId="ADAL" clId="{B84132A2-9377-45E9-BBFA-8BDBCF69063C}" dt="2019-06-27T20:50:55.994" v="807"/>
          <ac:spMkLst>
            <pc:docMk/>
            <pc:sldMk cId="995266778" sldId="340"/>
            <ac:spMk id="7" creationId="{5A0E195B-3491-480B-81E1-797E8E50A624}"/>
          </ac:spMkLst>
        </pc:spChg>
        <pc:spChg chg="mod">
          <ac:chgData name="13TembaA" userId="e50ea0b4-3d18-45cb-8073-fedecbc96f1d" providerId="ADAL" clId="{B84132A2-9377-45E9-BBFA-8BDBCF69063C}" dt="2019-06-24T20:55:21.235" v="120" actId="14100"/>
          <ac:spMkLst>
            <pc:docMk/>
            <pc:sldMk cId="995266778" sldId="340"/>
            <ac:spMk id="9" creationId="{CF2A021A-12E7-44D4-991F-20AF8443D6EA}"/>
          </ac:spMkLst>
        </pc:spChg>
        <pc:spChg chg="mod">
          <ac:chgData name="13TembaA" userId="e50ea0b4-3d18-45cb-8073-fedecbc96f1d" providerId="ADAL" clId="{B84132A2-9377-45E9-BBFA-8BDBCF69063C}" dt="2019-06-27T20:30:55.070" v="355"/>
          <ac:spMkLst>
            <pc:docMk/>
            <pc:sldMk cId="995266778" sldId="340"/>
            <ac:spMk id="10" creationId="{E7F8F1E4-C510-469F-9377-C4B0C5E3A06A}"/>
          </ac:spMkLst>
        </pc:spChg>
        <pc:spChg chg="mod">
          <ac:chgData name="13TembaA" userId="e50ea0b4-3d18-45cb-8073-fedecbc96f1d" providerId="ADAL" clId="{B84132A2-9377-45E9-BBFA-8BDBCF69063C}" dt="2019-06-27T20:30:44.890" v="354"/>
          <ac:spMkLst>
            <pc:docMk/>
            <pc:sldMk cId="995266778" sldId="340"/>
            <ac:spMk id="11" creationId="{4784D095-67B3-4E77-8B99-60EC5093A38C}"/>
          </ac:spMkLst>
        </pc:spChg>
        <pc:spChg chg="mod">
          <ac:chgData name="13TembaA" userId="e50ea0b4-3d18-45cb-8073-fedecbc96f1d" providerId="ADAL" clId="{B84132A2-9377-45E9-BBFA-8BDBCF69063C}" dt="2019-06-27T20:50:48.456" v="806"/>
          <ac:spMkLst>
            <pc:docMk/>
            <pc:sldMk cId="995266778" sldId="340"/>
            <ac:spMk id="13" creationId="{25CE4331-CF8D-4C51-A0A0-AE9FBD5E8074}"/>
          </ac:spMkLst>
        </pc:spChg>
      </pc:sldChg>
      <pc:sldChg chg="modSp add modAnim">
        <pc:chgData name="13TembaA" userId="e50ea0b4-3d18-45cb-8073-fedecbc96f1d" providerId="ADAL" clId="{B84132A2-9377-45E9-BBFA-8BDBCF69063C}" dt="2019-06-27T20:51:14.471" v="809"/>
        <pc:sldMkLst>
          <pc:docMk/>
          <pc:sldMk cId="3380455940" sldId="341"/>
        </pc:sldMkLst>
        <pc:spChg chg="mod">
          <ac:chgData name="13TembaA" userId="e50ea0b4-3d18-45cb-8073-fedecbc96f1d" providerId="ADAL" clId="{B84132A2-9377-45E9-BBFA-8BDBCF69063C}" dt="2019-06-27T20:31:56.092" v="356"/>
          <ac:spMkLst>
            <pc:docMk/>
            <pc:sldMk cId="3380455940" sldId="341"/>
            <ac:spMk id="7" creationId="{5A0E195B-3491-480B-81E1-797E8E50A624}"/>
          </ac:spMkLst>
        </pc:spChg>
        <pc:spChg chg="mod">
          <ac:chgData name="13TembaA" userId="e50ea0b4-3d18-45cb-8073-fedecbc96f1d" providerId="ADAL" clId="{B84132A2-9377-45E9-BBFA-8BDBCF69063C}" dt="2019-06-24T20:57:07.435" v="151" actId="207"/>
          <ac:spMkLst>
            <pc:docMk/>
            <pc:sldMk cId="3380455940" sldId="341"/>
            <ac:spMk id="8" creationId="{CAD0F88C-EF7D-4359-A452-4BD405345750}"/>
          </ac:spMkLst>
        </pc:spChg>
        <pc:spChg chg="mod">
          <ac:chgData name="13TembaA" userId="e50ea0b4-3d18-45cb-8073-fedecbc96f1d" providerId="ADAL" clId="{B84132A2-9377-45E9-BBFA-8BDBCF69063C}" dt="2019-06-24T20:57:42.018" v="185" actId="404"/>
          <ac:spMkLst>
            <pc:docMk/>
            <pc:sldMk cId="3380455940" sldId="341"/>
            <ac:spMk id="9" creationId="{CF2A021A-12E7-44D4-991F-20AF8443D6EA}"/>
          </ac:spMkLst>
        </pc:spChg>
        <pc:spChg chg="mod">
          <ac:chgData name="13TembaA" userId="e50ea0b4-3d18-45cb-8073-fedecbc96f1d" providerId="ADAL" clId="{B84132A2-9377-45E9-BBFA-8BDBCF69063C}" dt="2019-06-27T20:51:06.912" v="808"/>
          <ac:spMkLst>
            <pc:docMk/>
            <pc:sldMk cId="3380455940" sldId="341"/>
            <ac:spMk id="10" creationId="{E7F8F1E4-C510-469F-9377-C4B0C5E3A06A}"/>
          </ac:spMkLst>
        </pc:spChg>
        <pc:spChg chg="mod">
          <ac:chgData name="13TembaA" userId="e50ea0b4-3d18-45cb-8073-fedecbc96f1d" providerId="ADAL" clId="{B84132A2-9377-45E9-BBFA-8BDBCF69063C}" dt="2019-06-27T20:51:14.471" v="809"/>
          <ac:spMkLst>
            <pc:docMk/>
            <pc:sldMk cId="3380455940" sldId="341"/>
            <ac:spMk id="11" creationId="{4784D095-67B3-4E77-8B99-60EC5093A38C}"/>
          </ac:spMkLst>
        </pc:spChg>
        <pc:spChg chg="mod">
          <ac:chgData name="13TembaA" userId="e50ea0b4-3d18-45cb-8073-fedecbc96f1d" providerId="ADAL" clId="{B84132A2-9377-45E9-BBFA-8BDBCF69063C}" dt="2019-06-27T20:32:05.201" v="357"/>
          <ac:spMkLst>
            <pc:docMk/>
            <pc:sldMk cId="3380455940" sldId="341"/>
            <ac:spMk id="13" creationId="{25CE4331-CF8D-4C51-A0A0-AE9FBD5E8074}"/>
          </ac:spMkLst>
        </pc:spChg>
        <pc:picChg chg="mod">
          <ac:chgData name="13TembaA" userId="e50ea0b4-3d18-45cb-8073-fedecbc96f1d" providerId="ADAL" clId="{B84132A2-9377-45E9-BBFA-8BDBCF69063C}" dt="2019-06-24T20:56:41.496" v="135" actId="1076"/>
          <ac:picMkLst>
            <pc:docMk/>
            <pc:sldMk cId="3380455940" sldId="341"/>
            <ac:picMk id="2050" creationId="{5155DE4E-3911-4038-8C5C-BB01A3A5B249}"/>
          </ac:picMkLst>
        </pc:picChg>
      </pc:sldChg>
      <pc:sldChg chg="modSp add modAnim">
        <pc:chgData name="13TembaA" userId="e50ea0b4-3d18-45cb-8073-fedecbc96f1d" providerId="ADAL" clId="{B84132A2-9377-45E9-BBFA-8BDBCF69063C}" dt="2019-06-27T20:51:33.591" v="811"/>
        <pc:sldMkLst>
          <pc:docMk/>
          <pc:sldMk cId="287198412" sldId="342"/>
        </pc:sldMkLst>
        <pc:spChg chg="mod">
          <ac:chgData name="13TembaA" userId="e50ea0b4-3d18-45cb-8073-fedecbc96f1d" providerId="ADAL" clId="{B84132A2-9377-45E9-BBFA-8BDBCF69063C}" dt="2019-06-27T20:32:25.177" v="359"/>
          <ac:spMkLst>
            <pc:docMk/>
            <pc:sldMk cId="287198412" sldId="342"/>
            <ac:spMk id="7" creationId="{5A0E195B-3491-480B-81E1-797E8E50A624}"/>
          </ac:spMkLst>
        </pc:spChg>
        <pc:spChg chg="mod">
          <ac:chgData name="13TembaA" userId="e50ea0b4-3d18-45cb-8073-fedecbc96f1d" providerId="ADAL" clId="{B84132A2-9377-45E9-BBFA-8BDBCF69063C}" dt="2019-06-24T20:58:04.193" v="192" actId="20577"/>
          <ac:spMkLst>
            <pc:docMk/>
            <pc:sldMk cId="287198412" sldId="342"/>
            <ac:spMk id="9" creationId="{CF2A021A-12E7-44D4-991F-20AF8443D6EA}"/>
          </ac:spMkLst>
        </pc:spChg>
        <pc:spChg chg="mod">
          <ac:chgData name="13TembaA" userId="e50ea0b4-3d18-45cb-8073-fedecbc96f1d" providerId="ADAL" clId="{B84132A2-9377-45E9-BBFA-8BDBCF69063C}" dt="2019-06-27T20:51:23.707" v="810"/>
          <ac:spMkLst>
            <pc:docMk/>
            <pc:sldMk cId="287198412" sldId="342"/>
            <ac:spMk id="10" creationId="{E7F8F1E4-C510-469F-9377-C4B0C5E3A06A}"/>
          </ac:spMkLst>
        </pc:spChg>
        <pc:spChg chg="mod">
          <ac:chgData name="13TembaA" userId="e50ea0b4-3d18-45cb-8073-fedecbc96f1d" providerId="ADAL" clId="{B84132A2-9377-45E9-BBFA-8BDBCF69063C}" dt="2019-06-27T20:51:33.591" v="811"/>
          <ac:spMkLst>
            <pc:docMk/>
            <pc:sldMk cId="287198412" sldId="342"/>
            <ac:spMk id="11" creationId="{4784D095-67B3-4E77-8B99-60EC5093A38C}"/>
          </ac:spMkLst>
        </pc:spChg>
        <pc:spChg chg="mod">
          <ac:chgData name="13TembaA" userId="e50ea0b4-3d18-45cb-8073-fedecbc96f1d" providerId="ADAL" clId="{B84132A2-9377-45E9-BBFA-8BDBCF69063C}" dt="2019-06-27T20:32:14.988" v="358"/>
          <ac:spMkLst>
            <pc:docMk/>
            <pc:sldMk cId="287198412" sldId="342"/>
            <ac:spMk id="13" creationId="{25CE4331-CF8D-4C51-A0A0-AE9FBD5E8074}"/>
          </ac:spMkLst>
        </pc:spChg>
      </pc:sldChg>
      <pc:sldChg chg="modSp add modAnim">
        <pc:chgData name="13TembaA" userId="e50ea0b4-3d18-45cb-8073-fedecbc96f1d" providerId="ADAL" clId="{B84132A2-9377-45E9-BBFA-8BDBCF69063C}" dt="2019-06-27T20:51:50.808" v="813"/>
        <pc:sldMkLst>
          <pc:docMk/>
          <pc:sldMk cId="3833818600" sldId="343"/>
        </pc:sldMkLst>
        <pc:spChg chg="mod">
          <ac:chgData name="13TembaA" userId="e50ea0b4-3d18-45cb-8073-fedecbc96f1d" providerId="ADAL" clId="{B84132A2-9377-45E9-BBFA-8BDBCF69063C}" dt="2019-06-27T20:32:34.311" v="360"/>
          <ac:spMkLst>
            <pc:docMk/>
            <pc:sldMk cId="3833818600" sldId="343"/>
            <ac:spMk id="7" creationId="{5A0E195B-3491-480B-81E1-797E8E50A624}"/>
          </ac:spMkLst>
        </pc:spChg>
        <pc:spChg chg="mod">
          <ac:chgData name="13TembaA" userId="e50ea0b4-3d18-45cb-8073-fedecbc96f1d" providerId="ADAL" clId="{B84132A2-9377-45E9-BBFA-8BDBCF69063C}" dt="2019-06-24T20:58:18.012" v="198" actId="404"/>
          <ac:spMkLst>
            <pc:docMk/>
            <pc:sldMk cId="3833818600" sldId="343"/>
            <ac:spMk id="9" creationId="{CF2A021A-12E7-44D4-991F-20AF8443D6EA}"/>
          </ac:spMkLst>
        </pc:spChg>
        <pc:spChg chg="mod">
          <ac:chgData name="13TembaA" userId="e50ea0b4-3d18-45cb-8073-fedecbc96f1d" providerId="ADAL" clId="{B84132A2-9377-45E9-BBFA-8BDBCF69063C}" dt="2019-06-27T20:51:50.808" v="813"/>
          <ac:spMkLst>
            <pc:docMk/>
            <pc:sldMk cId="3833818600" sldId="343"/>
            <ac:spMk id="10" creationId="{E7F8F1E4-C510-469F-9377-C4B0C5E3A06A}"/>
          </ac:spMkLst>
        </pc:spChg>
        <pc:spChg chg="mod">
          <ac:chgData name="13TembaA" userId="e50ea0b4-3d18-45cb-8073-fedecbc96f1d" providerId="ADAL" clId="{B84132A2-9377-45E9-BBFA-8BDBCF69063C}" dt="2019-06-27T20:51:43.516" v="812"/>
          <ac:spMkLst>
            <pc:docMk/>
            <pc:sldMk cId="3833818600" sldId="343"/>
            <ac:spMk id="11" creationId="{4784D095-67B3-4E77-8B99-60EC5093A38C}"/>
          </ac:spMkLst>
        </pc:spChg>
        <pc:spChg chg="mod">
          <ac:chgData name="13TembaA" userId="e50ea0b4-3d18-45cb-8073-fedecbc96f1d" providerId="ADAL" clId="{B84132A2-9377-45E9-BBFA-8BDBCF69063C}" dt="2019-06-27T20:32:42.267" v="361"/>
          <ac:spMkLst>
            <pc:docMk/>
            <pc:sldMk cId="3833818600" sldId="343"/>
            <ac:spMk id="13" creationId="{25CE4331-CF8D-4C51-A0A0-AE9FBD5E8074}"/>
          </ac:spMkLst>
        </pc:spChg>
      </pc:sldChg>
      <pc:sldChg chg="addSp delSp modSp add delAnim modAnim">
        <pc:chgData name="13TembaA" userId="e50ea0b4-3d18-45cb-8073-fedecbc96f1d" providerId="ADAL" clId="{B84132A2-9377-45E9-BBFA-8BDBCF69063C}" dt="2019-07-02T21:16:47.169" v="1800" actId="403"/>
        <pc:sldMkLst>
          <pc:docMk/>
          <pc:sldMk cId="1581052342" sldId="344"/>
        </pc:sldMkLst>
        <pc:spChg chg="add mod">
          <ac:chgData name="13TembaA" userId="e50ea0b4-3d18-45cb-8073-fedecbc96f1d" providerId="ADAL" clId="{B84132A2-9377-45E9-BBFA-8BDBCF69063C}" dt="2019-06-27T20:55:24.747" v="992" actId="13926"/>
          <ac:spMkLst>
            <pc:docMk/>
            <pc:sldMk cId="1581052342" sldId="344"/>
            <ac:spMk id="2" creationId="{FEE068E4-49C7-4C2A-95DF-8C9723F07F2D}"/>
          </ac:spMkLst>
        </pc:spChg>
        <pc:spChg chg="mod">
          <ac:chgData name="13TembaA" userId="e50ea0b4-3d18-45cb-8073-fedecbc96f1d" providerId="ADAL" clId="{B84132A2-9377-45E9-BBFA-8BDBCF69063C}" dt="2019-07-02T21:16:38.197" v="1796" actId="403"/>
          <ac:spMkLst>
            <pc:docMk/>
            <pc:sldMk cId="1581052342" sldId="344"/>
            <ac:spMk id="5" creationId="{F908EC2D-F66B-446B-BC3C-6E4C67E3C4CA}"/>
          </ac:spMkLst>
        </pc:spChg>
        <pc:spChg chg="add mod">
          <ac:chgData name="13TembaA" userId="e50ea0b4-3d18-45cb-8073-fedecbc96f1d" providerId="ADAL" clId="{B84132A2-9377-45E9-BBFA-8BDBCF69063C}" dt="2019-07-02T21:16:41.927" v="1798" actId="403"/>
          <ac:spMkLst>
            <pc:docMk/>
            <pc:sldMk cId="1581052342" sldId="344"/>
            <ac:spMk id="6" creationId="{0D59E033-F76E-47C6-8F0C-4294F300A6CA}"/>
          </ac:spMkLst>
        </pc:spChg>
        <pc:spChg chg="del">
          <ac:chgData name="13TembaA" userId="e50ea0b4-3d18-45cb-8073-fedecbc96f1d" providerId="ADAL" clId="{B84132A2-9377-45E9-BBFA-8BDBCF69063C}" dt="2019-06-27T20:29:54.610" v="351" actId="478"/>
          <ac:spMkLst>
            <pc:docMk/>
            <pc:sldMk cId="1581052342" sldId="344"/>
            <ac:spMk id="8" creationId="{CAD0F88C-EF7D-4359-A452-4BD405345750}"/>
          </ac:spMkLst>
        </pc:spChg>
        <pc:spChg chg="add mod">
          <ac:chgData name="13TembaA" userId="e50ea0b4-3d18-45cb-8073-fedecbc96f1d" providerId="ADAL" clId="{B84132A2-9377-45E9-BBFA-8BDBCF69063C}" dt="2019-06-27T20:56:42.488" v="1133" actId="1076"/>
          <ac:spMkLst>
            <pc:docMk/>
            <pc:sldMk cId="1581052342" sldId="344"/>
            <ac:spMk id="10" creationId="{09B2F01F-61CF-43BB-AE2C-64751459AD33}"/>
          </ac:spMkLst>
        </pc:spChg>
        <pc:spChg chg="add mod">
          <ac:chgData name="13TembaA" userId="e50ea0b4-3d18-45cb-8073-fedecbc96f1d" providerId="ADAL" clId="{B84132A2-9377-45E9-BBFA-8BDBCF69063C}" dt="2019-06-27T21:02:26.294" v="1404" actId="403"/>
          <ac:spMkLst>
            <pc:docMk/>
            <pc:sldMk cId="1581052342" sldId="344"/>
            <ac:spMk id="11" creationId="{DEB4BBEC-C840-4F8E-8D5D-CF26F4B9880D}"/>
          </ac:spMkLst>
        </pc:spChg>
        <pc:spChg chg="add mod">
          <ac:chgData name="13TembaA" userId="e50ea0b4-3d18-45cb-8073-fedecbc96f1d" providerId="ADAL" clId="{B84132A2-9377-45E9-BBFA-8BDBCF69063C}" dt="2019-07-02T21:16:47.169" v="1800" actId="403"/>
          <ac:spMkLst>
            <pc:docMk/>
            <pc:sldMk cId="1581052342" sldId="344"/>
            <ac:spMk id="12" creationId="{AB3B6317-F8B7-478D-AFC1-DAF8C478ED80}"/>
          </ac:spMkLst>
        </pc:spChg>
        <pc:spChg chg="add mod">
          <ac:chgData name="13TembaA" userId="e50ea0b4-3d18-45cb-8073-fedecbc96f1d" providerId="ADAL" clId="{B84132A2-9377-45E9-BBFA-8BDBCF69063C}" dt="2019-06-27T21:35:11.363" v="1638"/>
          <ac:spMkLst>
            <pc:docMk/>
            <pc:sldMk cId="1581052342" sldId="344"/>
            <ac:spMk id="13" creationId="{31C5FA97-2DF2-4276-BE38-9D7D87E56365}"/>
          </ac:spMkLst>
        </pc:spChg>
        <pc:spChg chg="add mod">
          <ac:chgData name="13TembaA" userId="e50ea0b4-3d18-45cb-8073-fedecbc96f1d" providerId="ADAL" clId="{B84132A2-9377-45E9-BBFA-8BDBCF69063C}" dt="2019-06-27T21:35:18.538" v="1639"/>
          <ac:spMkLst>
            <pc:docMk/>
            <pc:sldMk cId="1581052342" sldId="344"/>
            <ac:spMk id="14" creationId="{A7EB5435-2383-4F2E-B1DB-E96198BF0A3F}"/>
          </ac:spMkLst>
        </pc:spChg>
        <pc:picChg chg="add del mod">
          <ac:chgData name="13TembaA" userId="e50ea0b4-3d18-45cb-8073-fedecbc96f1d" providerId="ADAL" clId="{B84132A2-9377-45E9-BBFA-8BDBCF69063C}" dt="2019-06-27T20:45:32.415" v="722"/>
          <ac:picMkLst>
            <pc:docMk/>
            <pc:sldMk cId="1581052342" sldId="344"/>
            <ac:picMk id="7" creationId="{30BDFE95-93B6-4F0F-8160-4EAE8D56F40F}"/>
          </ac:picMkLst>
        </pc:picChg>
        <pc:picChg chg="add del mod">
          <ac:chgData name="13TembaA" userId="e50ea0b4-3d18-45cb-8073-fedecbc96f1d" providerId="ADAL" clId="{B84132A2-9377-45E9-BBFA-8BDBCF69063C}" dt="2019-06-27T20:45:32.415" v="722"/>
          <ac:picMkLst>
            <pc:docMk/>
            <pc:sldMk cId="1581052342" sldId="344"/>
            <ac:picMk id="9" creationId="{E0438E62-3D0C-465B-A573-BBD351DF66B4}"/>
          </ac:picMkLst>
        </pc:picChg>
      </pc:sldChg>
      <pc:sldChg chg="addSp delSp modSp add delAnim modAnim">
        <pc:chgData name="13TembaA" userId="e50ea0b4-3d18-45cb-8073-fedecbc96f1d" providerId="ADAL" clId="{B84132A2-9377-45E9-BBFA-8BDBCF69063C}" dt="2019-06-27T20:47:23.973" v="735"/>
        <pc:sldMkLst>
          <pc:docMk/>
          <pc:sldMk cId="559493901" sldId="345"/>
        </pc:sldMkLst>
        <pc:spChg chg="mod">
          <ac:chgData name="13TembaA" userId="e50ea0b4-3d18-45cb-8073-fedecbc96f1d" providerId="ADAL" clId="{B84132A2-9377-45E9-BBFA-8BDBCF69063C}" dt="2019-06-27T20:43:56" v="716" actId="313"/>
          <ac:spMkLst>
            <pc:docMk/>
            <pc:sldMk cId="559493901" sldId="345"/>
            <ac:spMk id="5" creationId="{F908EC2D-F66B-446B-BC3C-6E4C67E3C4CA}"/>
          </ac:spMkLst>
        </pc:spChg>
        <pc:spChg chg="del">
          <ac:chgData name="13TembaA" userId="e50ea0b4-3d18-45cb-8073-fedecbc96f1d" providerId="ADAL" clId="{B84132A2-9377-45E9-BBFA-8BDBCF69063C}" dt="2019-06-27T20:34:54.610" v="532" actId="478"/>
          <ac:spMkLst>
            <pc:docMk/>
            <pc:sldMk cId="559493901" sldId="345"/>
            <ac:spMk id="7" creationId="{5A0E195B-3491-480B-81E1-797E8E50A624}"/>
          </ac:spMkLst>
        </pc:spChg>
        <pc:spChg chg="mod">
          <ac:chgData name="13TembaA" userId="e50ea0b4-3d18-45cb-8073-fedecbc96f1d" providerId="ADAL" clId="{B84132A2-9377-45E9-BBFA-8BDBCF69063C}" dt="2019-06-27T20:34:32.308" v="528" actId="20577"/>
          <ac:spMkLst>
            <pc:docMk/>
            <pc:sldMk cId="559493901" sldId="345"/>
            <ac:spMk id="9" creationId="{CF2A021A-12E7-44D4-991F-20AF8443D6EA}"/>
          </ac:spMkLst>
        </pc:spChg>
        <pc:spChg chg="del">
          <ac:chgData name="13TembaA" userId="e50ea0b4-3d18-45cb-8073-fedecbc96f1d" providerId="ADAL" clId="{B84132A2-9377-45E9-BBFA-8BDBCF69063C}" dt="2019-06-27T20:34:40.591" v="530" actId="478"/>
          <ac:spMkLst>
            <pc:docMk/>
            <pc:sldMk cId="559493901" sldId="345"/>
            <ac:spMk id="10" creationId="{E7F8F1E4-C510-469F-9377-C4B0C5E3A06A}"/>
          </ac:spMkLst>
        </pc:spChg>
        <pc:spChg chg="del">
          <ac:chgData name="13TembaA" userId="e50ea0b4-3d18-45cb-8073-fedecbc96f1d" providerId="ADAL" clId="{B84132A2-9377-45E9-BBFA-8BDBCF69063C}" dt="2019-06-27T20:34:36.519" v="529" actId="478"/>
          <ac:spMkLst>
            <pc:docMk/>
            <pc:sldMk cId="559493901" sldId="345"/>
            <ac:spMk id="11" creationId="{4784D095-67B3-4E77-8B99-60EC5093A38C}"/>
          </ac:spMkLst>
        </pc:spChg>
        <pc:spChg chg="del">
          <ac:chgData name="13TembaA" userId="e50ea0b4-3d18-45cb-8073-fedecbc96f1d" providerId="ADAL" clId="{B84132A2-9377-45E9-BBFA-8BDBCF69063C}" dt="2019-06-27T20:34:44.739" v="531" actId="478"/>
          <ac:spMkLst>
            <pc:docMk/>
            <pc:sldMk cId="559493901" sldId="345"/>
            <ac:spMk id="13" creationId="{25CE4331-CF8D-4C51-A0A0-AE9FBD5E8074}"/>
          </ac:spMkLst>
        </pc:spChg>
        <pc:picChg chg="add mod">
          <ac:chgData name="13TembaA" userId="e50ea0b4-3d18-45cb-8073-fedecbc96f1d" providerId="ADAL" clId="{B84132A2-9377-45E9-BBFA-8BDBCF69063C}" dt="2019-06-27T20:46:25.814" v="729" actId="1076"/>
          <ac:picMkLst>
            <pc:docMk/>
            <pc:sldMk cId="559493901" sldId="345"/>
            <ac:picMk id="14" creationId="{4B2C8C69-DA6F-426D-85E1-5AF9841A785E}"/>
          </ac:picMkLst>
        </pc:picChg>
        <pc:picChg chg="add mod">
          <ac:chgData name="13TembaA" userId="e50ea0b4-3d18-45cb-8073-fedecbc96f1d" providerId="ADAL" clId="{B84132A2-9377-45E9-BBFA-8BDBCF69063C}" dt="2019-06-27T20:46:23.172" v="728" actId="1076"/>
          <ac:picMkLst>
            <pc:docMk/>
            <pc:sldMk cId="559493901" sldId="345"/>
            <ac:picMk id="15" creationId="{D0164EAD-E4D5-4052-95EB-54E9D4C7935D}"/>
          </ac:picMkLst>
        </pc:picChg>
      </pc:sldChg>
      <pc:sldChg chg="modSp add modTransition setBg modAnim">
        <pc:chgData name="13TembaA" userId="e50ea0b4-3d18-45cb-8073-fedecbc96f1d" providerId="ADAL" clId="{B84132A2-9377-45E9-BBFA-8BDBCF69063C}" dt="2019-06-27T20:47:50.347" v="740"/>
        <pc:sldMkLst>
          <pc:docMk/>
          <pc:sldMk cId="3908258011" sldId="347"/>
        </pc:sldMkLst>
        <pc:spChg chg="mod">
          <ac:chgData name="13TembaA" userId="e50ea0b4-3d18-45cb-8073-fedecbc96f1d" providerId="ADAL" clId="{B84132A2-9377-45E9-BBFA-8BDBCF69063C}" dt="2019-06-27T20:42:30.763" v="641" actId="5793"/>
          <ac:spMkLst>
            <pc:docMk/>
            <pc:sldMk cId="3908258011" sldId="347"/>
            <ac:spMk id="3" creationId="{CBF3E0D2-848E-47D8-B279-9B97DB993153}"/>
          </ac:spMkLst>
        </pc:spChg>
        <pc:spChg chg="mod">
          <ac:chgData name="13TembaA" userId="e50ea0b4-3d18-45cb-8073-fedecbc96f1d" providerId="ADAL" clId="{B84132A2-9377-45E9-BBFA-8BDBCF69063C}" dt="2019-06-27T20:43:05.323" v="711" actId="20577"/>
          <ac:spMkLst>
            <pc:docMk/>
            <pc:sldMk cId="3908258011" sldId="347"/>
            <ac:spMk id="4" creationId="{AF347D92-0987-4001-A4C1-CC978FB0FBBC}"/>
          </ac:spMkLst>
        </pc:spChg>
        <pc:spChg chg="mod">
          <ac:chgData name="13TembaA" userId="e50ea0b4-3d18-45cb-8073-fedecbc96f1d" providerId="ADAL" clId="{B84132A2-9377-45E9-BBFA-8BDBCF69063C}" dt="2019-06-27T20:43:17.840" v="712"/>
          <ac:spMkLst>
            <pc:docMk/>
            <pc:sldMk cId="3908258011" sldId="347"/>
            <ac:spMk id="5" creationId="{4A4E4765-25D9-4579-8B37-464C2E478B1B}"/>
          </ac:spMkLst>
        </pc:spChg>
        <pc:spChg chg="mod">
          <ac:chgData name="13TembaA" userId="e50ea0b4-3d18-45cb-8073-fedecbc96f1d" providerId="ADAL" clId="{B84132A2-9377-45E9-BBFA-8BDBCF69063C}" dt="2019-06-27T20:43:27.640" v="713"/>
          <ac:spMkLst>
            <pc:docMk/>
            <pc:sldMk cId="3908258011" sldId="347"/>
            <ac:spMk id="6" creationId="{AF085B09-EF81-4A6A-812E-E7ED6D3CB41C}"/>
          </ac:spMkLst>
        </pc:spChg>
      </pc:sldChg>
      <pc:sldChg chg="modSp add setBg">
        <pc:chgData name="13TembaA" userId="e50ea0b4-3d18-45cb-8073-fedecbc96f1d" providerId="ADAL" clId="{B84132A2-9377-45E9-BBFA-8BDBCF69063C}" dt="2019-06-27T20:49:53.832" v="803" actId="20577"/>
        <pc:sldMkLst>
          <pc:docMk/>
          <pc:sldMk cId="746849629" sldId="348"/>
        </pc:sldMkLst>
        <pc:spChg chg="mod">
          <ac:chgData name="13TembaA" userId="e50ea0b4-3d18-45cb-8073-fedecbc96f1d" providerId="ADAL" clId="{B84132A2-9377-45E9-BBFA-8BDBCF69063C}" dt="2019-06-27T20:49:44.024" v="777"/>
          <ac:spMkLst>
            <pc:docMk/>
            <pc:sldMk cId="746849629" sldId="348"/>
            <ac:spMk id="3" creationId="{CBF3E0D2-848E-47D8-B279-9B97DB993153}"/>
          </ac:spMkLst>
        </pc:spChg>
        <pc:spChg chg="mod">
          <ac:chgData name="13TembaA" userId="e50ea0b4-3d18-45cb-8073-fedecbc96f1d" providerId="ADAL" clId="{B84132A2-9377-45E9-BBFA-8BDBCF69063C}" dt="2019-06-27T20:49:53.832" v="803" actId="20577"/>
          <ac:spMkLst>
            <pc:docMk/>
            <pc:sldMk cId="746849629" sldId="348"/>
            <ac:spMk id="4" creationId="{AF347D92-0987-4001-A4C1-CC978FB0FBBC}"/>
          </ac:spMkLst>
        </pc:spChg>
      </pc:sldChg>
      <pc:sldChg chg="addSp delSp modSp add mod modTransition setBg modAnim">
        <pc:chgData name="13TembaA" userId="e50ea0b4-3d18-45cb-8073-fedecbc96f1d" providerId="ADAL" clId="{B84132A2-9377-45E9-BBFA-8BDBCF69063C}" dt="2019-06-27T21:23:43.946" v="1552" actId="1076"/>
        <pc:sldMkLst>
          <pc:docMk/>
          <pc:sldMk cId="250969861" sldId="349"/>
        </pc:sldMkLst>
        <pc:spChg chg="add del mod">
          <ac:chgData name="13TembaA" userId="e50ea0b4-3d18-45cb-8073-fedecbc96f1d" providerId="ADAL" clId="{B84132A2-9377-45E9-BBFA-8BDBCF69063C}" dt="2019-06-27T21:08:39.006" v="1456" actId="478"/>
          <ac:spMkLst>
            <pc:docMk/>
            <pc:sldMk cId="250969861" sldId="349"/>
            <ac:spMk id="2" creationId="{2C739DBF-8451-40BE-AA96-51B08CE9D0D4}"/>
          </ac:spMkLst>
        </pc:spChg>
        <pc:spChg chg="add mod">
          <ac:chgData name="13TembaA" userId="e50ea0b4-3d18-45cb-8073-fedecbc96f1d" providerId="ADAL" clId="{B84132A2-9377-45E9-BBFA-8BDBCF69063C}" dt="2019-06-27T21:12:08.375" v="1484" actId="207"/>
          <ac:spMkLst>
            <pc:docMk/>
            <pc:sldMk cId="250969861" sldId="349"/>
            <ac:spMk id="3" creationId="{725074E2-1783-47A2-A754-D6B070F17288}"/>
          </ac:spMkLst>
        </pc:spChg>
        <pc:picChg chg="add mod">
          <ac:chgData name="13TembaA" userId="e50ea0b4-3d18-45cb-8073-fedecbc96f1d" providerId="ADAL" clId="{B84132A2-9377-45E9-BBFA-8BDBCF69063C}" dt="2019-06-27T21:23:43.946" v="1552" actId="1076"/>
          <ac:picMkLst>
            <pc:docMk/>
            <pc:sldMk cId="250969861" sldId="349"/>
            <ac:picMk id="15" creationId="{FBF732DC-BBB2-484C-B294-2569E33CF5CD}"/>
          </ac:picMkLst>
        </pc:picChg>
        <pc:picChg chg="add del">
          <ac:chgData name="13TembaA" userId="e50ea0b4-3d18-45cb-8073-fedecbc96f1d" providerId="ADAL" clId="{B84132A2-9377-45E9-BBFA-8BDBCF69063C}" dt="2019-06-27T21:05:06.666" v="1428"/>
          <ac:picMkLst>
            <pc:docMk/>
            <pc:sldMk cId="250969861" sldId="349"/>
            <ac:picMk id="1026" creationId="{91127656-97C0-4693-99B6-43EADF297549}"/>
          </ac:picMkLst>
        </pc:picChg>
        <pc:picChg chg="add mod">
          <ac:chgData name="13TembaA" userId="e50ea0b4-3d18-45cb-8073-fedecbc96f1d" providerId="ADAL" clId="{B84132A2-9377-45E9-BBFA-8BDBCF69063C}" dt="2019-06-27T21:05:58.851" v="1439" actId="14100"/>
          <ac:picMkLst>
            <pc:docMk/>
            <pc:sldMk cId="250969861" sldId="349"/>
            <ac:picMk id="1028" creationId="{BDB5EBEB-DD91-42B2-9186-1129BBDC6053}"/>
          </ac:picMkLst>
        </pc:picChg>
        <pc:picChg chg="add mod">
          <ac:chgData name="13TembaA" userId="e50ea0b4-3d18-45cb-8073-fedecbc96f1d" providerId="ADAL" clId="{B84132A2-9377-45E9-BBFA-8BDBCF69063C}" dt="2019-06-27T21:11:15.372" v="1479" actId="1076"/>
          <ac:picMkLst>
            <pc:docMk/>
            <pc:sldMk cId="250969861" sldId="349"/>
            <ac:picMk id="1030" creationId="{3501400D-348E-439A-9E90-40DD8AB132D1}"/>
          </ac:picMkLst>
        </pc:picChg>
        <pc:picChg chg="add del mod">
          <ac:chgData name="13TembaA" userId="e50ea0b4-3d18-45cb-8073-fedecbc96f1d" providerId="ADAL" clId="{B84132A2-9377-45E9-BBFA-8BDBCF69063C}" dt="2019-06-27T21:09:15.440" v="1462"/>
          <ac:picMkLst>
            <pc:docMk/>
            <pc:sldMk cId="250969861" sldId="349"/>
            <ac:picMk id="1032" creationId="{6E9A5A17-B8AC-4C29-94AF-045500743769}"/>
          </ac:picMkLst>
        </pc:picChg>
        <pc:picChg chg="add mod">
          <ac:chgData name="13TembaA" userId="e50ea0b4-3d18-45cb-8073-fedecbc96f1d" providerId="ADAL" clId="{B84132A2-9377-45E9-BBFA-8BDBCF69063C}" dt="2019-06-27T21:09:27.624" v="1465" actId="1076"/>
          <ac:picMkLst>
            <pc:docMk/>
            <pc:sldMk cId="250969861" sldId="349"/>
            <ac:picMk id="1034" creationId="{D3E21870-4E9F-4489-B531-F5EAE9144742}"/>
          </ac:picMkLst>
        </pc:picChg>
        <pc:picChg chg="add mod">
          <ac:chgData name="13TembaA" userId="e50ea0b4-3d18-45cb-8073-fedecbc96f1d" providerId="ADAL" clId="{B84132A2-9377-45E9-BBFA-8BDBCF69063C}" dt="2019-06-27T21:11:09.388" v="1478" actId="1076"/>
          <ac:picMkLst>
            <pc:docMk/>
            <pc:sldMk cId="250969861" sldId="349"/>
            <ac:picMk id="1036" creationId="{A075F482-D7EE-4551-B7EB-2FB420EF574B}"/>
          </ac:picMkLst>
        </pc:picChg>
        <pc:picChg chg="add del mod">
          <ac:chgData name="13TembaA" userId="e50ea0b4-3d18-45cb-8073-fedecbc96f1d" providerId="ADAL" clId="{B84132A2-9377-45E9-BBFA-8BDBCF69063C}" dt="2019-06-27T21:10:31.380" v="1472"/>
          <ac:picMkLst>
            <pc:docMk/>
            <pc:sldMk cId="250969861" sldId="349"/>
            <ac:picMk id="1038" creationId="{6BD4EED3-BC49-41F6-8E74-1E634D84EA22}"/>
          </ac:picMkLst>
        </pc:picChg>
        <pc:picChg chg="add mod">
          <ac:chgData name="13TembaA" userId="e50ea0b4-3d18-45cb-8073-fedecbc96f1d" providerId="ADAL" clId="{B84132A2-9377-45E9-BBFA-8BDBCF69063C}" dt="2019-06-27T21:11:28.861" v="1482" actId="1076"/>
          <ac:picMkLst>
            <pc:docMk/>
            <pc:sldMk cId="250969861" sldId="349"/>
            <ac:picMk id="1040" creationId="{3FB3A047-2E3B-47E9-BFB3-E531B3249A20}"/>
          </ac:picMkLst>
        </pc:picChg>
        <pc:picChg chg="add del mod">
          <ac:chgData name="13TembaA" userId="e50ea0b4-3d18-45cb-8073-fedecbc96f1d" providerId="ADAL" clId="{B84132A2-9377-45E9-BBFA-8BDBCF69063C}" dt="2019-06-27T21:12:53.323" v="1488"/>
          <ac:picMkLst>
            <pc:docMk/>
            <pc:sldMk cId="250969861" sldId="349"/>
            <ac:picMk id="1042" creationId="{767495B3-F22C-4B12-83AE-1CCA29CB981B}"/>
          </ac:picMkLst>
        </pc:picChg>
        <pc:picChg chg="add del mod">
          <ac:chgData name="13TembaA" userId="e50ea0b4-3d18-45cb-8073-fedecbc96f1d" providerId="ADAL" clId="{B84132A2-9377-45E9-BBFA-8BDBCF69063C}" dt="2019-06-27T21:13:24.328" v="1492" actId="478"/>
          <ac:picMkLst>
            <pc:docMk/>
            <pc:sldMk cId="250969861" sldId="349"/>
            <ac:picMk id="1044" creationId="{4F965415-276E-4E38-B7B6-F73C09C601FD}"/>
          </ac:picMkLst>
        </pc:picChg>
        <pc:picChg chg="add mod">
          <ac:chgData name="13TembaA" userId="e50ea0b4-3d18-45cb-8073-fedecbc96f1d" providerId="ADAL" clId="{B84132A2-9377-45E9-BBFA-8BDBCF69063C}" dt="2019-06-27T21:13:38.930" v="1497" actId="14100"/>
          <ac:picMkLst>
            <pc:docMk/>
            <pc:sldMk cId="250969861" sldId="349"/>
            <ac:picMk id="1046" creationId="{44267A41-E8E1-46EC-BE74-CD39D2531CF9}"/>
          </ac:picMkLst>
        </pc:picChg>
      </pc:sldChg>
      <pc:sldChg chg="addSp delSp modSp add modTransition modAnim">
        <pc:chgData name="13TembaA" userId="e50ea0b4-3d18-45cb-8073-fedecbc96f1d" providerId="ADAL" clId="{B84132A2-9377-45E9-BBFA-8BDBCF69063C}" dt="2019-06-27T21:23:37.483" v="1551" actId="1076"/>
        <pc:sldMkLst>
          <pc:docMk/>
          <pc:sldMk cId="1308463932" sldId="350"/>
        </pc:sldMkLst>
        <pc:picChg chg="del">
          <ac:chgData name="13TembaA" userId="e50ea0b4-3d18-45cb-8073-fedecbc96f1d" providerId="ADAL" clId="{B84132A2-9377-45E9-BBFA-8BDBCF69063C}" dt="2019-06-27T21:17:44.539" v="1516" actId="478"/>
          <ac:picMkLst>
            <pc:docMk/>
            <pc:sldMk cId="1308463932" sldId="350"/>
            <ac:picMk id="1046" creationId="{44267A41-E8E1-46EC-BE74-CD39D2531CF9}"/>
          </ac:picMkLst>
        </pc:picChg>
        <pc:picChg chg="add mod">
          <ac:chgData name="13TembaA" userId="e50ea0b4-3d18-45cb-8073-fedecbc96f1d" providerId="ADAL" clId="{B84132A2-9377-45E9-BBFA-8BDBCF69063C}" dt="2019-06-27T21:23:37.483" v="1551" actId="1076"/>
          <ac:picMkLst>
            <pc:docMk/>
            <pc:sldMk cId="1308463932" sldId="350"/>
            <ac:picMk id="2050" creationId="{22FCAB61-7696-47B0-B75A-7C6E922A6B98}"/>
          </ac:picMkLst>
        </pc:picChg>
        <pc:picChg chg="add del mod">
          <ac:chgData name="13TembaA" userId="e50ea0b4-3d18-45cb-8073-fedecbc96f1d" providerId="ADAL" clId="{B84132A2-9377-45E9-BBFA-8BDBCF69063C}" dt="2019-06-27T21:21:17.391" v="1532" actId="478"/>
          <ac:picMkLst>
            <pc:docMk/>
            <pc:sldMk cId="1308463932" sldId="350"/>
            <ac:picMk id="2052" creationId="{F1180F82-98FF-4C34-865F-AE58647D3219}"/>
          </ac:picMkLst>
        </pc:picChg>
        <pc:picChg chg="add mod">
          <ac:chgData name="13TembaA" userId="e50ea0b4-3d18-45cb-8073-fedecbc96f1d" providerId="ADAL" clId="{B84132A2-9377-45E9-BBFA-8BDBCF69063C}" dt="2019-06-27T21:21:26.284" v="1535" actId="14100"/>
          <ac:picMkLst>
            <pc:docMk/>
            <pc:sldMk cId="1308463932" sldId="350"/>
            <ac:picMk id="2054" creationId="{3CFC9F1F-1F6A-4627-ACFA-6A9AFD0B3E59}"/>
          </ac:picMkLst>
        </pc:picChg>
        <pc:picChg chg="add mod">
          <ac:chgData name="13TembaA" userId="e50ea0b4-3d18-45cb-8073-fedecbc96f1d" providerId="ADAL" clId="{B84132A2-9377-45E9-BBFA-8BDBCF69063C}" dt="2019-06-27T21:22:19.464" v="1546" actId="1076"/>
          <ac:picMkLst>
            <pc:docMk/>
            <pc:sldMk cId="1308463932" sldId="350"/>
            <ac:picMk id="2056" creationId="{7A32E335-282F-49DD-9F8C-D2E9C05F8688}"/>
          </ac:picMkLst>
        </pc:picChg>
      </pc:sldChg>
      <pc:sldChg chg="addSp delSp modSp add modAnim">
        <pc:chgData name="13TembaA" userId="e50ea0b4-3d18-45cb-8073-fedecbc96f1d" providerId="ADAL" clId="{B84132A2-9377-45E9-BBFA-8BDBCF69063C}" dt="2019-06-27T21:37:04.168" v="1644"/>
        <pc:sldMkLst>
          <pc:docMk/>
          <pc:sldMk cId="103991822" sldId="351"/>
        </pc:sldMkLst>
        <pc:spChg chg="add del mod">
          <ac:chgData name="13TembaA" userId="e50ea0b4-3d18-45cb-8073-fedecbc96f1d" providerId="ADAL" clId="{B84132A2-9377-45E9-BBFA-8BDBCF69063C}" dt="2019-06-27T21:27:38.654" v="1575" actId="11529"/>
          <ac:spMkLst>
            <pc:docMk/>
            <pc:sldMk cId="103991822" sldId="351"/>
            <ac:spMk id="2" creationId="{8322DCAD-30F6-43C4-A421-FBAEEBB4A806}"/>
          </ac:spMkLst>
        </pc:spChg>
        <pc:spChg chg="add mod">
          <ac:chgData name="13TembaA" userId="e50ea0b4-3d18-45cb-8073-fedecbc96f1d" providerId="ADAL" clId="{B84132A2-9377-45E9-BBFA-8BDBCF69063C}" dt="2019-06-27T21:36:54.236" v="1643" actId="2085"/>
          <ac:spMkLst>
            <pc:docMk/>
            <pc:sldMk cId="103991822" sldId="351"/>
            <ac:spMk id="4" creationId="{6A09B8B8-FA24-41BA-9FE4-B213877F0178}"/>
          </ac:spMkLst>
        </pc:spChg>
        <pc:spChg chg="add del mod">
          <ac:chgData name="13TembaA" userId="e50ea0b4-3d18-45cb-8073-fedecbc96f1d" providerId="ADAL" clId="{B84132A2-9377-45E9-BBFA-8BDBCF69063C}" dt="2019-06-27T21:28:29.229" v="1589"/>
          <ac:spMkLst>
            <pc:docMk/>
            <pc:sldMk cId="103991822" sldId="351"/>
            <ac:spMk id="18" creationId="{B153439A-3168-463E-87F6-74FEF2DC7FA2}"/>
          </ac:spMkLst>
        </pc:spChg>
        <pc:spChg chg="add del">
          <ac:chgData name="13TembaA" userId="e50ea0b4-3d18-45cb-8073-fedecbc96f1d" providerId="ADAL" clId="{B84132A2-9377-45E9-BBFA-8BDBCF69063C}" dt="2019-06-27T21:28:43.941" v="1595"/>
          <ac:spMkLst>
            <pc:docMk/>
            <pc:sldMk cId="103991822" sldId="351"/>
            <ac:spMk id="19" creationId="{8266D138-95DA-4989-82E6-444423EA20EE}"/>
          </ac:spMkLst>
        </pc:spChg>
        <pc:spChg chg="add mod">
          <ac:chgData name="13TembaA" userId="e50ea0b4-3d18-45cb-8073-fedecbc96f1d" providerId="ADAL" clId="{B84132A2-9377-45E9-BBFA-8BDBCF69063C}" dt="2019-06-27T21:36:47.721" v="1642" actId="2085"/>
          <ac:spMkLst>
            <pc:docMk/>
            <pc:sldMk cId="103991822" sldId="351"/>
            <ac:spMk id="20" creationId="{A759D5BE-B9F1-445F-BA00-992FCE9D273E}"/>
          </ac:spMkLst>
        </pc:spChg>
        <pc:picChg chg="mod">
          <ac:chgData name="13TembaA" userId="e50ea0b4-3d18-45cb-8073-fedecbc96f1d" providerId="ADAL" clId="{B84132A2-9377-45E9-BBFA-8BDBCF69063C}" dt="2019-06-27T21:28:57.335" v="1599" actId="1076"/>
          <ac:picMkLst>
            <pc:docMk/>
            <pc:sldMk cId="103991822" sldId="351"/>
            <ac:picMk id="1028" creationId="{BDB5EBEB-DD91-42B2-9186-1129BBDC6053}"/>
          </ac:picMkLst>
        </pc:picChg>
        <pc:picChg chg="del">
          <ac:chgData name="13TembaA" userId="e50ea0b4-3d18-45cb-8073-fedecbc96f1d" providerId="ADAL" clId="{B84132A2-9377-45E9-BBFA-8BDBCF69063C}" dt="2019-06-27T21:23:56.089" v="1554" actId="478"/>
          <ac:picMkLst>
            <pc:docMk/>
            <pc:sldMk cId="103991822" sldId="351"/>
            <ac:picMk id="2054" creationId="{3CFC9F1F-1F6A-4627-ACFA-6A9AFD0B3E59}"/>
          </ac:picMkLst>
        </pc:picChg>
        <pc:picChg chg="add del mod">
          <ac:chgData name="13TembaA" userId="e50ea0b4-3d18-45cb-8073-fedecbc96f1d" providerId="ADAL" clId="{B84132A2-9377-45E9-BBFA-8BDBCF69063C}" dt="2019-06-27T21:24:32.955" v="1559" actId="478"/>
          <ac:picMkLst>
            <pc:docMk/>
            <pc:sldMk cId="103991822" sldId="351"/>
            <ac:picMk id="3074" creationId="{20F5A1B4-FDBE-4F92-A219-7107BF67A60D}"/>
          </ac:picMkLst>
        </pc:picChg>
        <pc:picChg chg="add mod">
          <ac:chgData name="13TembaA" userId="e50ea0b4-3d18-45cb-8073-fedecbc96f1d" providerId="ADAL" clId="{B84132A2-9377-45E9-BBFA-8BDBCF69063C}" dt="2019-06-27T21:28:40.940" v="1594" actId="1076"/>
          <ac:picMkLst>
            <pc:docMk/>
            <pc:sldMk cId="103991822" sldId="351"/>
            <ac:picMk id="3076" creationId="{A512FFDA-D372-4C80-8EF0-75B1DCC9CF6E}"/>
          </ac:picMkLst>
        </pc:picChg>
        <pc:picChg chg="add del mod">
          <ac:chgData name="13TembaA" userId="e50ea0b4-3d18-45cb-8073-fedecbc96f1d" providerId="ADAL" clId="{B84132A2-9377-45E9-BBFA-8BDBCF69063C}" dt="2019-06-27T21:24:56.848" v="1565"/>
          <ac:picMkLst>
            <pc:docMk/>
            <pc:sldMk cId="103991822" sldId="351"/>
            <ac:picMk id="3078" creationId="{07BDC3F1-654F-46F7-AB86-993384ACB8D6}"/>
          </ac:picMkLst>
        </pc:picChg>
        <pc:picChg chg="add mod">
          <ac:chgData name="13TembaA" userId="e50ea0b4-3d18-45cb-8073-fedecbc96f1d" providerId="ADAL" clId="{B84132A2-9377-45E9-BBFA-8BDBCF69063C}" dt="2019-06-27T21:25:14.107" v="1569" actId="1076"/>
          <ac:picMkLst>
            <pc:docMk/>
            <pc:sldMk cId="103991822" sldId="351"/>
            <ac:picMk id="3080" creationId="{817AC3B6-B7A7-45EC-944C-DF09009E0C58}"/>
          </ac:picMkLst>
        </pc:picChg>
        <pc:picChg chg="add mod">
          <ac:chgData name="13TembaA" userId="e50ea0b4-3d18-45cb-8073-fedecbc96f1d" providerId="ADAL" clId="{B84132A2-9377-45E9-BBFA-8BDBCF69063C}" dt="2019-06-27T21:27:05.902" v="1571" actId="1076"/>
          <ac:picMkLst>
            <pc:docMk/>
            <pc:sldMk cId="103991822" sldId="351"/>
            <ac:picMk id="3082" creationId="{700AAD77-C3DE-4689-9AF2-1C224F52EA46}"/>
          </ac:picMkLst>
        </pc:picChg>
      </pc:sldChg>
      <pc:sldChg chg="addSp delSp modSp add delAnim modAnim">
        <pc:chgData name="13TembaA" userId="e50ea0b4-3d18-45cb-8073-fedecbc96f1d" providerId="ADAL" clId="{B84132A2-9377-45E9-BBFA-8BDBCF69063C}" dt="2019-07-02T21:26:28.818" v="1830" actId="2085"/>
        <pc:sldMkLst>
          <pc:docMk/>
          <pc:sldMk cId="1806613520" sldId="352"/>
        </pc:sldMkLst>
        <pc:spChg chg="del">
          <ac:chgData name="13TembaA" userId="e50ea0b4-3d18-45cb-8073-fedecbc96f1d" providerId="ADAL" clId="{B84132A2-9377-45E9-BBFA-8BDBCF69063C}" dt="2019-06-28T06:50:48.706" v="1684" actId="478"/>
          <ac:spMkLst>
            <pc:docMk/>
            <pc:sldMk cId="1806613520" sldId="352"/>
            <ac:spMk id="4" creationId="{6A09B8B8-FA24-41BA-9FE4-B213877F0178}"/>
          </ac:spMkLst>
        </pc:spChg>
        <pc:spChg chg="del">
          <ac:chgData name="13TembaA" userId="e50ea0b4-3d18-45cb-8073-fedecbc96f1d" providerId="ADAL" clId="{B84132A2-9377-45E9-BBFA-8BDBCF69063C}" dt="2019-06-28T06:50:42.323" v="1682" actId="478"/>
          <ac:spMkLst>
            <pc:docMk/>
            <pc:sldMk cId="1806613520" sldId="352"/>
            <ac:spMk id="20" creationId="{A759D5BE-B9F1-445F-BA00-992FCE9D273E}"/>
          </ac:spMkLst>
        </pc:spChg>
        <pc:spChg chg="add mod">
          <ac:chgData name="13TembaA" userId="e50ea0b4-3d18-45cb-8073-fedecbc96f1d" providerId="ADAL" clId="{B84132A2-9377-45E9-BBFA-8BDBCF69063C}" dt="2019-07-02T21:26:28.818" v="1830" actId="2085"/>
          <ac:spMkLst>
            <pc:docMk/>
            <pc:sldMk cId="1806613520" sldId="352"/>
            <ac:spMk id="21" creationId="{AD886E20-6AC6-4593-BC8B-6550752B563C}"/>
          </ac:spMkLst>
        </pc:spChg>
        <pc:spChg chg="add mod">
          <ac:chgData name="13TembaA" userId="e50ea0b4-3d18-45cb-8073-fedecbc96f1d" providerId="ADAL" clId="{B84132A2-9377-45E9-BBFA-8BDBCF69063C}" dt="2019-06-28T06:55:13.654" v="1712" actId="1076"/>
          <ac:spMkLst>
            <pc:docMk/>
            <pc:sldMk cId="1806613520" sldId="352"/>
            <ac:spMk id="22" creationId="{5B842FCF-9234-4503-A1AF-9571DAF2B9FD}"/>
          </ac:spMkLst>
        </pc:spChg>
        <pc:spChg chg="add mod">
          <ac:chgData name="13TembaA" userId="e50ea0b4-3d18-45cb-8073-fedecbc96f1d" providerId="ADAL" clId="{B84132A2-9377-45E9-BBFA-8BDBCF69063C}" dt="2019-06-28T06:55:05.517" v="1711" actId="14100"/>
          <ac:spMkLst>
            <pc:docMk/>
            <pc:sldMk cId="1806613520" sldId="352"/>
            <ac:spMk id="23" creationId="{1F100D07-8E2A-40CD-86B6-7D0D6EF8B0E1}"/>
          </ac:spMkLst>
        </pc:spChg>
        <pc:spChg chg="add mod">
          <ac:chgData name="13TembaA" userId="e50ea0b4-3d18-45cb-8073-fedecbc96f1d" providerId="ADAL" clId="{B84132A2-9377-45E9-BBFA-8BDBCF69063C}" dt="2019-07-02T21:26:25.410" v="1829" actId="2085"/>
          <ac:spMkLst>
            <pc:docMk/>
            <pc:sldMk cId="1806613520" sldId="352"/>
            <ac:spMk id="24" creationId="{D4D14029-14DD-40BB-8403-6488861A2F06}"/>
          </ac:spMkLst>
        </pc:spChg>
        <pc:picChg chg="add del mod">
          <ac:chgData name="13TembaA" userId="e50ea0b4-3d18-45cb-8073-fedecbc96f1d" providerId="ADAL" clId="{B84132A2-9377-45E9-BBFA-8BDBCF69063C}" dt="2019-06-28T06:51:34.249" v="1691"/>
          <ac:picMkLst>
            <pc:docMk/>
            <pc:sldMk cId="1806613520" sldId="352"/>
            <ac:picMk id="2" creationId="{37A94EA5-D30F-4CC8-A4A4-75E61E9AE751}"/>
          </ac:picMkLst>
        </pc:picChg>
        <pc:picChg chg="add mod">
          <ac:chgData name="13TembaA" userId="e50ea0b4-3d18-45cb-8073-fedecbc96f1d" providerId="ADAL" clId="{B84132A2-9377-45E9-BBFA-8BDBCF69063C}" dt="2019-06-28T06:51:41.950" v="1693" actId="1076"/>
          <ac:picMkLst>
            <pc:docMk/>
            <pc:sldMk cId="1806613520" sldId="352"/>
            <ac:picMk id="5" creationId="{CCCDD025-CDE2-4FEE-9A7C-03F636F94A86}"/>
          </ac:picMkLst>
        </pc:picChg>
        <pc:picChg chg="add mod">
          <ac:chgData name="13TembaA" userId="e50ea0b4-3d18-45cb-8073-fedecbc96f1d" providerId="ADAL" clId="{B84132A2-9377-45E9-BBFA-8BDBCF69063C}" dt="2019-06-28T06:52:56.580" v="1697" actId="1076"/>
          <ac:picMkLst>
            <pc:docMk/>
            <pc:sldMk cId="1806613520" sldId="352"/>
            <ac:picMk id="6" creationId="{627CBD70-0B7B-422E-AC98-6ADF6A36FC70}"/>
          </ac:picMkLst>
        </pc:picChg>
        <pc:picChg chg="add mod">
          <ac:chgData name="13TembaA" userId="e50ea0b4-3d18-45cb-8073-fedecbc96f1d" providerId="ADAL" clId="{B84132A2-9377-45E9-BBFA-8BDBCF69063C}" dt="2019-06-28T06:54:02.788" v="1699" actId="1076"/>
          <ac:picMkLst>
            <pc:docMk/>
            <pc:sldMk cId="1806613520" sldId="352"/>
            <ac:picMk id="7" creationId="{4A9FEFE1-0076-426B-8BA7-9493F253455A}"/>
          </ac:picMkLst>
        </pc:picChg>
        <pc:picChg chg="add mod">
          <ac:chgData name="13TembaA" userId="e50ea0b4-3d18-45cb-8073-fedecbc96f1d" providerId="ADAL" clId="{B84132A2-9377-45E9-BBFA-8BDBCF69063C}" dt="2019-06-28T06:51:33.888" v="1690" actId="1076"/>
          <ac:picMkLst>
            <pc:docMk/>
            <pc:sldMk cId="1806613520" sldId="352"/>
            <ac:picMk id="1026" creationId="{A3EAAC98-58AB-46E0-8B5F-EA7A79B0C140}"/>
          </ac:picMkLst>
        </pc:picChg>
        <pc:picChg chg="mod">
          <ac:chgData name="13TembaA" userId="e50ea0b4-3d18-45cb-8073-fedecbc96f1d" providerId="ADAL" clId="{B84132A2-9377-45E9-BBFA-8BDBCF69063C}" dt="2019-06-28T06:54:41.829" v="1707" actId="1076"/>
          <ac:picMkLst>
            <pc:docMk/>
            <pc:sldMk cId="1806613520" sldId="352"/>
            <ac:picMk id="1028" creationId="{BDB5EBEB-DD91-42B2-9186-1129BBDC6053}"/>
          </ac:picMkLst>
        </pc:picChg>
        <pc:picChg chg="add del">
          <ac:chgData name="13TembaA" userId="e50ea0b4-3d18-45cb-8073-fedecbc96f1d" providerId="ADAL" clId="{B84132A2-9377-45E9-BBFA-8BDBCF69063C}" dt="2019-06-28T06:52:36.814" v="1695"/>
          <ac:picMkLst>
            <pc:docMk/>
            <pc:sldMk cId="1806613520" sldId="352"/>
            <ac:picMk id="1032" creationId="{DFB0F79C-A8C4-4913-9EA3-ED7656E157BF}"/>
          </ac:picMkLst>
        </pc:picChg>
        <pc:picChg chg="del">
          <ac:chgData name="13TembaA" userId="e50ea0b4-3d18-45cb-8073-fedecbc96f1d" providerId="ADAL" clId="{B84132A2-9377-45E9-BBFA-8BDBCF69063C}" dt="2019-06-28T06:50:44.111" v="1683" actId="478"/>
          <ac:picMkLst>
            <pc:docMk/>
            <pc:sldMk cId="1806613520" sldId="352"/>
            <ac:picMk id="3076" creationId="{A512FFDA-D372-4C80-8EF0-75B1DCC9CF6E}"/>
          </ac:picMkLst>
        </pc:picChg>
        <pc:picChg chg="del">
          <ac:chgData name="13TembaA" userId="e50ea0b4-3d18-45cb-8073-fedecbc96f1d" providerId="ADAL" clId="{B84132A2-9377-45E9-BBFA-8BDBCF69063C}" dt="2019-06-28T06:50:50.941" v="1685" actId="478"/>
          <ac:picMkLst>
            <pc:docMk/>
            <pc:sldMk cId="1806613520" sldId="352"/>
            <ac:picMk id="3080" creationId="{817AC3B6-B7A7-45EC-944C-DF09009E0C58}"/>
          </ac:picMkLst>
        </pc:picChg>
        <pc:picChg chg="del">
          <ac:chgData name="13TembaA" userId="e50ea0b4-3d18-45cb-8073-fedecbc96f1d" providerId="ADAL" clId="{B84132A2-9377-45E9-BBFA-8BDBCF69063C}" dt="2019-06-28T06:50:39.821" v="1681" actId="478"/>
          <ac:picMkLst>
            <pc:docMk/>
            <pc:sldMk cId="1806613520" sldId="352"/>
            <ac:picMk id="3082" creationId="{700AAD77-C3DE-4689-9AF2-1C224F52EA46}"/>
          </ac:picMkLst>
        </pc:picChg>
      </pc:sldChg>
      <pc:sldChg chg="addSp delSp modSp add modAnim">
        <pc:chgData name="13TembaA" userId="e50ea0b4-3d18-45cb-8073-fedecbc96f1d" providerId="ADAL" clId="{B84132A2-9377-45E9-BBFA-8BDBCF69063C}" dt="2019-07-02T21:26:48.611" v="1833" actId="2085"/>
        <pc:sldMkLst>
          <pc:docMk/>
          <pc:sldMk cId="1001680883" sldId="353"/>
        </pc:sldMkLst>
        <pc:spChg chg="add mod">
          <ac:chgData name="13TembaA" userId="e50ea0b4-3d18-45cb-8073-fedecbc96f1d" providerId="ADAL" clId="{B84132A2-9377-45E9-BBFA-8BDBCF69063C}" dt="2019-07-02T21:26:48.611" v="1833" actId="2085"/>
          <ac:spMkLst>
            <pc:docMk/>
            <pc:sldMk cId="1001680883" sldId="353"/>
            <ac:spMk id="2" creationId="{A46FFC4A-C241-41D3-9141-A566315F5FD4}"/>
          </ac:spMkLst>
        </pc:spChg>
        <pc:spChg chg="del">
          <ac:chgData name="13TembaA" userId="e50ea0b4-3d18-45cb-8073-fedecbc96f1d" providerId="ADAL" clId="{B84132A2-9377-45E9-BBFA-8BDBCF69063C}" dt="2019-06-27T21:31:16.665" v="1615" actId="478"/>
          <ac:spMkLst>
            <pc:docMk/>
            <pc:sldMk cId="1001680883" sldId="353"/>
            <ac:spMk id="4" creationId="{6A09B8B8-FA24-41BA-9FE4-B213877F0178}"/>
          </ac:spMkLst>
        </pc:spChg>
        <pc:spChg chg="add mod">
          <ac:chgData name="13TembaA" userId="e50ea0b4-3d18-45cb-8073-fedecbc96f1d" providerId="ADAL" clId="{B84132A2-9377-45E9-BBFA-8BDBCF69063C}" dt="2019-06-27T21:37:52.884" v="1647" actId="2085"/>
          <ac:spMkLst>
            <pc:docMk/>
            <pc:sldMk cId="1001680883" sldId="353"/>
            <ac:spMk id="17" creationId="{74A03B6A-5301-49DA-A016-24DA0215B252}"/>
          </ac:spMkLst>
        </pc:spChg>
        <pc:spChg chg="add mod">
          <ac:chgData name="13TembaA" userId="e50ea0b4-3d18-45cb-8073-fedecbc96f1d" providerId="ADAL" clId="{B84132A2-9377-45E9-BBFA-8BDBCF69063C}" dt="2019-06-27T21:38:01.520" v="1648" actId="2085"/>
          <ac:spMkLst>
            <pc:docMk/>
            <pc:sldMk cId="1001680883" sldId="353"/>
            <ac:spMk id="19" creationId="{A7182DD3-3666-46AA-ADC4-CE9F57299DD4}"/>
          </ac:spMkLst>
        </pc:spChg>
        <pc:spChg chg="mod">
          <ac:chgData name="13TembaA" userId="e50ea0b4-3d18-45cb-8073-fedecbc96f1d" providerId="ADAL" clId="{B84132A2-9377-45E9-BBFA-8BDBCF69063C}" dt="2019-06-28T06:48:59.715" v="1654" actId="1076"/>
          <ac:spMkLst>
            <pc:docMk/>
            <pc:sldMk cId="1001680883" sldId="353"/>
            <ac:spMk id="20" creationId="{A759D5BE-B9F1-445F-BA00-992FCE9D273E}"/>
          </ac:spMkLst>
        </pc:spChg>
        <pc:spChg chg="add del mod">
          <ac:chgData name="13TembaA" userId="e50ea0b4-3d18-45cb-8073-fedecbc96f1d" providerId="ADAL" clId="{B84132A2-9377-45E9-BBFA-8BDBCF69063C}" dt="2019-07-02T21:08:07.535" v="1762" actId="478"/>
          <ac:spMkLst>
            <pc:docMk/>
            <pc:sldMk cId="1001680883" sldId="353"/>
            <ac:spMk id="21" creationId="{9D5A7F45-5F7E-4042-B2E9-A0F340F246A4}"/>
          </ac:spMkLst>
        </pc:spChg>
        <pc:spChg chg="add mod">
          <ac:chgData name="13TembaA" userId="e50ea0b4-3d18-45cb-8073-fedecbc96f1d" providerId="ADAL" clId="{B84132A2-9377-45E9-BBFA-8BDBCF69063C}" dt="2019-07-02T21:26:40.123" v="1831" actId="2085"/>
          <ac:spMkLst>
            <pc:docMk/>
            <pc:sldMk cId="1001680883" sldId="353"/>
            <ac:spMk id="22" creationId="{37BDB299-94BD-4436-A9EB-A9A7B71F0EAB}"/>
          </ac:spMkLst>
        </pc:spChg>
        <pc:spChg chg="add del mod">
          <ac:chgData name="13TembaA" userId="e50ea0b4-3d18-45cb-8073-fedecbc96f1d" providerId="ADAL" clId="{B84132A2-9377-45E9-BBFA-8BDBCF69063C}" dt="2019-07-02T21:08:07.535" v="1762" actId="478"/>
          <ac:spMkLst>
            <pc:docMk/>
            <pc:sldMk cId="1001680883" sldId="353"/>
            <ac:spMk id="23" creationId="{49954CFB-05FD-4BEE-9C0B-5F0ECA4180D0}"/>
          </ac:spMkLst>
        </pc:spChg>
        <pc:spChg chg="add mod">
          <ac:chgData name="13TembaA" userId="e50ea0b4-3d18-45cb-8073-fedecbc96f1d" providerId="ADAL" clId="{B84132A2-9377-45E9-BBFA-8BDBCF69063C}" dt="2019-07-02T21:26:44.614" v="1832" actId="2085"/>
          <ac:spMkLst>
            <pc:docMk/>
            <pc:sldMk cId="1001680883" sldId="353"/>
            <ac:spMk id="24" creationId="{8E2FC5C4-2D4B-47B9-AE63-EF7544E2A733}"/>
          </ac:spMkLst>
        </pc:spChg>
        <pc:picChg chg="mod">
          <ac:chgData name="13TembaA" userId="e50ea0b4-3d18-45cb-8073-fedecbc96f1d" providerId="ADAL" clId="{B84132A2-9377-45E9-BBFA-8BDBCF69063C}" dt="2019-07-02T21:08:10.305" v="1764" actId="1076"/>
          <ac:picMkLst>
            <pc:docMk/>
            <pc:sldMk cId="1001680883" sldId="353"/>
            <ac:picMk id="1028" creationId="{BDB5EBEB-DD91-42B2-9186-1129BBDC6053}"/>
          </ac:picMkLst>
        </pc:picChg>
        <pc:picChg chg="del">
          <ac:chgData name="13TembaA" userId="e50ea0b4-3d18-45cb-8073-fedecbc96f1d" providerId="ADAL" clId="{B84132A2-9377-45E9-BBFA-8BDBCF69063C}" dt="2019-06-27T21:31:22.047" v="1617" actId="478"/>
          <ac:picMkLst>
            <pc:docMk/>
            <pc:sldMk cId="1001680883" sldId="353"/>
            <ac:picMk id="3076" creationId="{A512FFDA-D372-4C80-8EF0-75B1DCC9CF6E}"/>
          </ac:picMkLst>
        </pc:picChg>
        <pc:picChg chg="del">
          <ac:chgData name="13TembaA" userId="e50ea0b4-3d18-45cb-8073-fedecbc96f1d" providerId="ADAL" clId="{B84132A2-9377-45E9-BBFA-8BDBCF69063C}" dt="2019-06-27T21:31:19.347" v="1616" actId="478"/>
          <ac:picMkLst>
            <pc:docMk/>
            <pc:sldMk cId="1001680883" sldId="353"/>
            <ac:picMk id="3080" creationId="{817AC3B6-B7A7-45EC-944C-DF09009E0C58}"/>
          </ac:picMkLst>
        </pc:picChg>
        <pc:picChg chg="del">
          <ac:chgData name="13TembaA" userId="e50ea0b4-3d18-45cb-8073-fedecbc96f1d" providerId="ADAL" clId="{B84132A2-9377-45E9-BBFA-8BDBCF69063C}" dt="2019-06-27T21:30:07.521" v="1605" actId="478"/>
          <ac:picMkLst>
            <pc:docMk/>
            <pc:sldMk cId="1001680883" sldId="353"/>
            <ac:picMk id="3082" creationId="{700AAD77-C3DE-4689-9AF2-1C224F52EA46}"/>
          </ac:picMkLst>
        </pc:picChg>
        <pc:picChg chg="add mod">
          <ac:chgData name="13TembaA" userId="e50ea0b4-3d18-45cb-8073-fedecbc96f1d" providerId="ADAL" clId="{B84132A2-9377-45E9-BBFA-8BDBCF69063C}" dt="2019-06-28T06:49:15.643" v="1658" actId="1076"/>
          <ac:picMkLst>
            <pc:docMk/>
            <pc:sldMk cId="1001680883" sldId="353"/>
            <ac:picMk id="4098" creationId="{E510ACC2-8D70-4C49-8223-7486B4A60D1E}"/>
          </ac:picMkLst>
        </pc:picChg>
        <pc:picChg chg="add mod">
          <ac:chgData name="13TembaA" userId="e50ea0b4-3d18-45cb-8073-fedecbc96f1d" providerId="ADAL" clId="{B84132A2-9377-45E9-BBFA-8BDBCF69063C}" dt="2019-06-27T21:31:03.542" v="1611" actId="1076"/>
          <ac:picMkLst>
            <pc:docMk/>
            <pc:sldMk cId="1001680883" sldId="353"/>
            <ac:picMk id="4100" creationId="{E7FA2E50-F2B2-421B-A99E-78EB9C91E85C}"/>
          </ac:picMkLst>
        </pc:picChg>
        <pc:picChg chg="add mod">
          <ac:chgData name="13TembaA" userId="e50ea0b4-3d18-45cb-8073-fedecbc96f1d" providerId="ADAL" clId="{B84132A2-9377-45E9-BBFA-8BDBCF69063C}" dt="2019-06-27T21:31:45.077" v="1619" actId="1076"/>
          <ac:picMkLst>
            <pc:docMk/>
            <pc:sldMk cId="1001680883" sldId="353"/>
            <ac:picMk id="4102" creationId="{67F83105-F124-4563-BAEB-E60B95F73714}"/>
          </ac:picMkLst>
        </pc:picChg>
        <pc:picChg chg="add del mod">
          <ac:chgData name="13TembaA" userId="e50ea0b4-3d18-45cb-8073-fedecbc96f1d" providerId="ADAL" clId="{B84132A2-9377-45E9-BBFA-8BDBCF69063C}" dt="2019-07-02T21:08:07.535" v="1762" actId="478"/>
          <ac:picMkLst>
            <pc:docMk/>
            <pc:sldMk cId="1001680883" sldId="353"/>
            <ac:picMk id="4104" creationId="{EEF7C79A-7CFC-489F-8CB3-7F7021375F4B}"/>
          </ac:picMkLst>
        </pc:picChg>
      </pc:sldChg>
      <pc:sldChg chg="addSp delSp modSp add delAnim modAnim">
        <pc:chgData name="13TembaA" userId="e50ea0b4-3d18-45cb-8073-fedecbc96f1d" providerId="ADAL" clId="{B84132A2-9377-45E9-BBFA-8BDBCF69063C}" dt="2019-07-02T21:19:19.192" v="1804"/>
        <pc:sldMkLst>
          <pc:docMk/>
          <pc:sldMk cId="780068971" sldId="354"/>
        </pc:sldMkLst>
        <pc:spChg chg="add mod">
          <ac:chgData name="13TembaA" userId="e50ea0b4-3d18-45cb-8073-fedecbc96f1d" providerId="ADAL" clId="{B84132A2-9377-45E9-BBFA-8BDBCF69063C}" dt="2019-07-02T21:13:12.359" v="1791"/>
          <ac:spMkLst>
            <pc:docMk/>
            <pc:sldMk cId="780068971" sldId="354"/>
            <ac:spMk id="16" creationId="{375634E5-E4D1-46AC-B587-E2365AE34285}"/>
          </ac:spMkLst>
        </pc:spChg>
        <pc:picChg chg="add mod">
          <ac:chgData name="13TembaA" userId="e50ea0b4-3d18-45cb-8073-fedecbc96f1d" providerId="ADAL" clId="{B84132A2-9377-45E9-BBFA-8BDBCF69063C}" dt="2019-07-02T21:19:08.372" v="1802" actId="1076"/>
          <ac:picMkLst>
            <pc:docMk/>
            <pc:sldMk cId="780068971" sldId="354"/>
            <ac:picMk id="2" creationId="{5886D637-E979-478D-A470-25E391CD9C72}"/>
          </ac:picMkLst>
        </pc:picChg>
        <pc:picChg chg="del">
          <ac:chgData name="13TembaA" userId="e50ea0b4-3d18-45cb-8073-fedecbc96f1d" providerId="ADAL" clId="{B84132A2-9377-45E9-BBFA-8BDBCF69063C}" dt="2019-07-02T20:59:01.611" v="1732" actId="478"/>
          <ac:picMkLst>
            <pc:docMk/>
            <pc:sldMk cId="780068971" sldId="354"/>
            <ac:picMk id="15" creationId="{3F8D5BFC-E0EE-4C0E-8A0E-17979A81E056}"/>
          </ac:picMkLst>
        </pc:picChg>
      </pc:sldChg>
      <pc:sldChg chg="addSp delSp modSp modAnim">
        <pc:chgData name="13TembaA" userId="e50ea0b4-3d18-45cb-8073-fedecbc96f1d" providerId="ADAL" clId="{B84132A2-9377-45E9-BBFA-8BDBCF69063C}" dt="2019-07-02T21:13:38.089" v="1792"/>
        <pc:sldMkLst>
          <pc:docMk/>
          <pc:sldMk cId="627866228" sldId="356"/>
        </pc:sldMkLst>
        <pc:spChg chg="add mod">
          <ac:chgData name="13TembaA" userId="e50ea0b4-3d18-45cb-8073-fedecbc96f1d" providerId="ADAL" clId="{B84132A2-9377-45E9-BBFA-8BDBCF69063C}" dt="2019-07-02T21:13:38.089" v="1792"/>
          <ac:spMkLst>
            <pc:docMk/>
            <pc:sldMk cId="627866228" sldId="356"/>
            <ac:spMk id="13" creationId="{AC7E686C-0333-4143-B0F4-B83EBBC0C430}"/>
          </ac:spMkLst>
        </pc:spChg>
        <pc:picChg chg="del">
          <ac:chgData name="13TembaA" userId="e50ea0b4-3d18-45cb-8073-fedecbc96f1d" providerId="ADAL" clId="{B84132A2-9377-45E9-BBFA-8BDBCF69063C}" dt="2019-07-02T20:59:08.110" v="1733" actId="478"/>
          <ac:picMkLst>
            <pc:docMk/>
            <pc:sldMk cId="627866228" sldId="356"/>
            <ac:picMk id="12" creationId="{838F7375-7AB6-4BAC-A5AE-4C58EF547C49}"/>
          </ac:picMkLst>
        </pc:picChg>
      </pc:sldChg>
      <pc:sldChg chg="addSp delSp modSp delAnim modAnim">
        <pc:chgData name="13TembaA" userId="e50ea0b4-3d18-45cb-8073-fedecbc96f1d" providerId="ADAL" clId="{B84132A2-9377-45E9-BBFA-8BDBCF69063C}" dt="2019-07-02T21:13:52.165" v="1794"/>
        <pc:sldMkLst>
          <pc:docMk/>
          <pc:sldMk cId="1156692850" sldId="357"/>
        </pc:sldMkLst>
        <pc:spChg chg="add mod">
          <ac:chgData name="13TembaA" userId="e50ea0b4-3d18-45cb-8073-fedecbc96f1d" providerId="ADAL" clId="{B84132A2-9377-45E9-BBFA-8BDBCF69063C}" dt="2019-07-02T21:13:52.165" v="1794"/>
          <ac:spMkLst>
            <pc:docMk/>
            <pc:sldMk cId="1156692850" sldId="357"/>
            <ac:spMk id="2" creationId="{3197C5CF-657F-45FE-8C2F-2384F7A0402E}"/>
          </ac:spMkLst>
        </pc:spChg>
        <pc:picChg chg="del">
          <ac:chgData name="13TembaA" userId="e50ea0b4-3d18-45cb-8073-fedecbc96f1d" providerId="ADAL" clId="{B84132A2-9377-45E9-BBFA-8BDBCF69063C}" dt="2019-07-02T20:56:15.657" v="1727" actId="478"/>
          <ac:picMkLst>
            <pc:docMk/>
            <pc:sldMk cId="1156692850" sldId="357"/>
            <ac:picMk id="33" creationId="{A2FA3D9D-7FAC-4E5F-B4A5-DBCB426F3153}"/>
          </ac:picMkLst>
        </pc:picChg>
      </pc:sldChg>
      <pc:sldChg chg="del">
        <pc:chgData name="13TembaA" userId="e50ea0b4-3d18-45cb-8073-fedecbc96f1d" providerId="ADAL" clId="{B84132A2-9377-45E9-BBFA-8BDBCF69063C}" dt="2019-07-02T21:07:37.835" v="1761" actId="2696"/>
        <pc:sldMkLst>
          <pc:docMk/>
          <pc:sldMk cId="4114752779" sldId="358"/>
        </pc:sldMkLst>
      </pc:sldChg>
      <pc:sldChg chg="modSp">
        <pc:chgData name="13TembaA" userId="e50ea0b4-3d18-45cb-8073-fedecbc96f1d" providerId="ADAL" clId="{B84132A2-9377-45E9-BBFA-8BDBCF69063C}" dt="2019-07-02T21:27:13.850" v="1835" actId="2085"/>
        <pc:sldMkLst>
          <pc:docMk/>
          <pc:sldMk cId="1413991186" sldId="359"/>
        </pc:sldMkLst>
        <pc:spChg chg="mod">
          <ac:chgData name="13TembaA" userId="e50ea0b4-3d18-45cb-8073-fedecbc96f1d" providerId="ADAL" clId="{B84132A2-9377-45E9-BBFA-8BDBCF69063C}" dt="2019-07-02T21:27:01.141" v="1834" actId="2085"/>
          <ac:spMkLst>
            <pc:docMk/>
            <pc:sldMk cId="1413991186" sldId="359"/>
            <ac:spMk id="22" creationId="{37BDB299-94BD-4436-A9EB-A9A7B71F0EAB}"/>
          </ac:spMkLst>
        </pc:spChg>
        <pc:spChg chg="mod">
          <ac:chgData name="13TembaA" userId="e50ea0b4-3d18-45cb-8073-fedecbc96f1d" providerId="ADAL" clId="{B84132A2-9377-45E9-BBFA-8BDBCF69063C}" dt="2019-07-02T21:27:13.850" v="1835" actId="2085"/>
          <ac:spMkLst>
            <pc:docMk/>
            <pc:sldMk cId="1413991186" sldId="359"/>
            <ac:spMk id="24" creationId="{8E2FC5C4-2D4B-47B9-AE63-EF7544E2A733}"/>
          </ac:spMkLst>
        </pc:spChg>
      </pc:sldChg>
      <pc:sldChg chg="addSp delSp">
        <pc:chgData name="13TembaA" userId="e50ea0b4-3d18-45cb-8073-fedecbc96f1d" providerId="ADAL" clId="{B84132A2-9377-45E9-BBFA-8BDBCF69063C}" dt="2019-07-02T21:09:15.903" v="1772"/>
        <pc:sldMkLst>
          <pc:docMk/>
          <pc:sldMk cId="3391728420" sldId="361"/>
        </pc:sldMkLst>
        <pc:spChg chg="add del">
          <ac:chgData name="13TembaA" userId="e50ea0b4-3d18-45cb-8073-fedecbc96f1d" providerId="ADAL" clId="{B84132A2-9377-45E9-BBFA-8BDBCF69063C}" dt="2019-07-02T21:09:15.903" v="1772"/>
          <ac:spMkLst>
            <pc:docMk/>
            <pc:sldMk cId="3391728420" sldId="361"/>
            <ac:spMk id="16" creationId="{3418B3E4-E2FF-4376-AAE3-90FDDF5D75A8}"/>
          </ac:spMkLst>
        </pc:spChg>
      </pc:sldChg>
      <pc:sldChg chg="modSp">
        <pc:chgData name="13TembaA" userId="e50ea0b4-3d18-45cb-8073-fedecbc96f1d" providerId="ADAL" clId="{B84132A2-9377-45E9-BBFA-8BDBCF69063C}" dt="2019-07-02T21:12:36.940" v="1788" actId="1076"/>
        <pc:sldMkLst>
          <pc:docMk/>
          <pc:sldMk cId="724515601" sldId="362"/>
        </pc:sldMkLst>
        <pc:spChg chg="mod">
          <ac:chgData name="13TembaA" userId="e50ea0b4-3d18-45cb-8073-fedecbc96f1d" providerId="ADAL" clId="{B84132A2-9377-45E9-BBFA-8BDBCF69063C}" dt="2019-07-02T21:12:36.940" v="1788" actId="1076"/>
          <ac:spMkLst>
            <pc:docMk/>
            <pc:sldMk cId="724515601" sldId="362"/>
            <ac:spMk id="22" creationId="{4ED293C1-F372-4637-B2A3-21B7B10D1623}"/>
          </ac:spMkLst>
        </pc:spChg>
      </pc:sldChg>
      <pc:sldChg chg="addSp delSp modSp modAnim">
        <pc:chgData name="13TembaA" userId="e50ea0b4-3d18-45cb-8073-fedecbc96f1d" providerId="ADAL" clId="{B84132A2-9377-45E9-BBFA-8BDBCF69063C}" dt="2019-07-02T21:11:38.540" v="1785" actId="2085"/>
        <pc:sldMkLst>
          <pc:docMk/>
          <pc:sldMk cId="2007579316" sldId="363"/>
        </pc:sldMkLst>
        <pc:spChg chg="add mod">
          <ac:chgData name="13TembaA" userId="e50ea0b4-3d18-45cb-8073-fedecbc96f1d" providerId="ADAL" clId="{B84132A2-9377-45E9-BBFA-8BDBCF69063C}" dt="2019-07-02T21:11:38.540" v="1785" actId="2085"/>
          <ac:spMkLst>
            <pc:docMk/>
            <pc:sldMk cId="2007579316" sldId="363"/>
            <ac:spMk id="16" creationId="{4529C892-B293-483E-A0E1-3BA088BC55B2}"/>
          </ac:spMkLst>
        </pc:spChg>
        <pc:picChg chg="del">
          <ac:chgData name="13TembaA" userId="e50ea0b4-3d18-45cb-8073-fedecbc96f1d" providerId="ADAL" clId="{B84132A2-9377-45E9-BBFA-8BDBCF69063C}" dt="2019-07-02T21:08:18.287" v="1765" actId="478"/>
          <ac:picMkLst>
            <pc:docMk/>
            <pc:sldMk cId="2007579316" sldId="363"/>
            <ac:picMk id="15" creationId="{CC7E2D72-251A-427F-9485-0368C6F08FBD}"/>
          </ac:picMkLst>
        </pc:picChg>
      </pc:sldChg>
      <pc:sldChg chg="delSp">
        <pc:chgData name="13TembaA" userId="e50ea0b4-3d18-45cb-8073-fedecbc96f1d" providerId="ADAL" clId="{B84132A2-9377-45E9-BBFA-8BDBCF69063C}" dt="2019-07-02T21:08:23.989" v="1766" actId="478"/>
        <pc:sldMkLst>
          <pc:docMk/>
          <pc:sldMk cId="954101787" sldId="364"/>
        </pc:sldMkLst>
        <pc:picChg chg="del">
          <ac:chgData name="13TembaA" userId="e50ea0b4-3d18-45cb-8073-fedecbc96f1d" providerId="ADAL" clId="{B84132A2-9377-45E9-BBFA-8BDBCF69063C}" dt="2019-07-02T21:08:23.989" v="1766" actId="478"/>
          <ac:picMkLst>
            <pc:docMk/>
            <pc:sldMk cId="954101787" sldId="364"/>
            <ac:picMk id="12" creationId="{EFAD7FC6-1307-4DFD-AF2F-6DD22929C4F6}"/>
          </ac:picMkLst>
        </pc:picChg>
      </pc:sldChg>
      <pc:sldChg chg="addSp delSp modSp modAnim">
        <pc:chgData name="13TembaA" userId="e50ea0b4-3d18-45cb-8073-fedecbc96f1d" providerId="ADAL" clId="{B84132A2-9377-45E9-BBFA-8BDBCF69063C}" dt="2019-07-02T21:11:58.594" v="1787" actId="2085"/>
        <pc:sldMkLst>
          <pc:docMk/>
          <pc:sldMk cId="1818483586" sldId="366"/>
        </pc:sldMkLst>
        <pc:spChg chg="add mod">
          <ac:chgData name="13TembaA" userId="e50ea0b4-3d18-45cb-8073-fedecbc96f1d" providerId="ADAL" clId="{B84132A2-9377-45E9-BBFA-8BDBCF69063C}" dt="2019-07-02T21:11:58.594" v="1787" actId="2085"/>
          <ac:spMkLst>
            <pc:docMk/>
            <pc:sldMk cId="1818483586" sldId="366"/>
            <ac:spMk id="2" creationId="{038ACA03-4F2E-4359-B1C5-4CB853E073F7}"/>
          </ac:spMkLst>
        </pc:spChg>
        <pc:picChg chg="del">
          <ac:chgData name="13TembaA" userId="e50ea0b4-3d18-45cb-8073-fedecbc96f1d" providerId="ADAL" clId="{B84132A2-9377-45E9-BBFA-8BDBCF69063C}" dt="2019-07-02T21:08:29.494" v="1767" actId="478"/>
          <ac:picMkLst>
            <pc:docMk/>
            <pc:sldMk cId="1818483586" sldId="366"/>
            <ac:picMk id="16" creationId="{784967E6-0C90-441D-8393-26848CCEA204}"/>
          </ac:picMkLst>
        </pc:picChg>
      </pc:sldChg>
      <pc:sldChg chg="addSp delSp modSp modAnim">
        <pc:chgData name="13TembaA" userId="e50ea0b4-3d18-45cb-8073-fedecbc96f1d" providerId="ADAL" clId="{B84132A2-9377-45E9-BBFA-8BDBCF69063C}" dt="2019-07-02T21:21:32.717" v="1817" actId="1076"/>
        <pc:sldMkLst>
          <pc:docMk/>
          <pc:sldMk cId="1702802613" sldId="368"/>
        </pc:sldMkLst>
        <pc:spChg chg="add mod">
          <ac:chgData name="13TembaA" userId="e50ea0b4-3d18-45cb-8073-fedecbc96f1d" providerId="ADAL" clId="{B84132A2-9377-45E9-BBFA-8BDBCF69063C}" dt="2019-07-02T21:21:32.717" v="1817" actId="1076"/>
          <ac:spMkLst>
            <pc:docMk/>
            <pc:sldMk cId="1702802613" sldId="368"/>
            <ac:spMk id="14" creationId="{1AC110A8-1186-421B-B338-C8FF565B7CBE}"/>
          </ac:spMkLst>
        </pc:spChg>
        <pc:picChg chg="del">
          <ac:chgData name="13TembaA" userId="e50ea0b4-3d18-45cb-8073-fedecbc96f1d" providerId="ADAL" clId="{B84132A2-9377-45E9-BBFA-8BDBCF69063C}" dt="2019-07-02T21:21:19.047" v="1814" actId="478"/>
          <ac:picMkLst>
            <pc:docMk/>
            <pc:sldMk cId="1702802613" sldId="368"/>
            <ac:picMk id="12" creationId="{838F7375-7AB6-4BAC-A5AE-4C58EF547C49}"/>
          </ac:picMkLst>
        </pc:picChg>
      </pc:sldChg>
      <pc:sldChg chg="addSp delSp delAnim modAnim">
        <pc:chgData name="13TembaA" userId="e50ea0b4-3d18-45cb-8073-fedecbc96f1d" providerId="ADAL" clId="{B84132A2-9377-45E9-BBFA-8BDBCF69063C}" dt="2019-07-02T21:21:36.452" v="1818"/>
        <pc:sldMkLst>
          <pc:docMk/>
          <pc:sldMk cId="3623699462" sldId="369"/>
        </pc:sldMkLst>
        <pc:spChg chg="add">
          <ac:chgData name="13TembaA" userId="e50ea0b4-3d18-45cb-8073-fedecbc96f1d" providerId="ADAL" clId="{B84132A2-9377-45E9-BBFA-8BDBCF69063C}" dt="2019-07-02T21:21:36.452" v="1818"/>
          <ac:spMkLst>
            <pc:docMk/>
            <pc:sldMk cId="3623699462" sldId="369"/>
            <ac:spMk id="22" creationId="{06981B43-D5EA-4F4B-B54C-2CA1373AA27B}"/>
          </ac:spMkLst>
        </pc:spChg>
        <pc:picChg chg="del">
          <ac:chgData name="13TembaA" userId="e50ea0b4-3d18-45cb-8073-fedecbc96f1d" providerId="ADAL" clId="{B84132A2-9377-45E9-BBFA-8BDBCF69063C}" dt="2019-07-02T21:21:28.801" v="1816" actId="478"/>
          <ac:picMkLst>
            <pc:docMk/>
            <pc:sldMk cId="3623699462" sldId="369"/>
            <ac:picMk id="15" creationId="{3F8D5BFC-E0EE-4C0E-8A0E-17979A81E056}"/>
          </ac:picMkLst>
        </pc:picChg>
        <pc:picChg chg="add">
          <ac:chgData name="13TembaA" userId="e50ea0b4-3d18-45cb-8073-fedecbc96f1d" providerId="ADAL" clId="{B84132A2-9377-45E9-BBFA-8BDBCF69063C}" dt="2019-07-02T21:19:30.204" v="1805"/>
          <ac:picMkLst>
            <pc:docMk/>
            <pc:sldMk cId="3623699462" sldId="369"/>
            <ac:picMk id="18" creationId="{71AAA6F8-FB63-4547-935F-D50741E2FAF7}"/>
          </ac:picMkLst>
        </pc:picChg>
      </pc:sldChg>
      <pc:sldChg chg="addSp delSp modSp delAnim modAnim">
        <pc:chgData name="13TembaA" userId="e50ea0b4-3d18-45cb-8073-fedecbc96f1d" providerId="ADAL" clId="{B84132A2-9377-45E9-BBFA-8BDBCF69063C}" dt="2019-07-02T21:24:49.379" v="1828" actId="688"/>
        <pc:sldMkLst>
          <pc:docMk/>
          <pc:sldMk cId="3119913899" sldId="370"/>
        </pc:sldMkLst>
        <pc:spChg chg="del">
          <ac:chgData name="13TembaA" userId="e50ea0b4-3d18-45cb-8073-fedecbc96f1d" providerId="ADAL" clId="{B84132A2-9377-45E9-BBFA-8BDBCF69063C}" dt="2019-07-02T21:03:22.520" v="1745" actId="478"/>
          <ac:spMkLst>
            <pc:docMk/>
            <pc:sldMk cId="3119913899" sldId="370"/>
            <ac:spMk id="18" creationId="{94F84885-748D-4FA7-8BA9-96DCA634282A}"/>
          </ac:spMkLst>
        </pc:spChg>
        <pc:spChg chg="add del mod">
          <ac:chgData name="13TembaA" userId="e50ea0b4-3d18-45cb-8073-fedecbc96f1d" providerId="ADAL" clId="{B84132A2-9377-45E9-BBFA-8BDBCF69063C}" dt="2019-07-02T21:11:11.615" v="1781"/>
          <ac:spMkLst>
            <pc:docMk/>
            <pc:sldMk cId="3119913899" sldId="370"/>
            <ac:spMk id="22" creationId="{DBBA3D1A-AAD2-4CFC-83A7-0B2A6A9DF97E}"/>
          </ac:spMkLst>
        </pc:spChg>
        <pc:spChg chg="add mod">
          <ac:chgData name="13TembaA" userId="e50ea0b4-3d18-45cb-8073-fedecbc96f1d" providerId="ADAL" clId="{B84132A2-9377-45E9-BBFA-8BDBCF69063C}" dt="2019-07-02T21:24:28.650" v="1823" actId="1076"/>
          <ac:spMkLst>
            <pc:docMk/>
            <pc:sldMk cId="3119913899" sldId="370"/>
            <ac:spMk id="23" creationId="{EC908F6D-99CD-4367-82F4-D358E9A094F5}"/>
          </ac:spMkLst>
        </pc:spChg>
        <pc:picChg chg="add mod">
          <ac:chgData name="13TembaA" userId="e50ea0b4-3d18-45cb-8073-fedecbc96f1d" providerId="ADAL" clId="{B84132A2-9377-45E9-BBFA-8BDBCF69063C}" dt="2019-07-02T21:07:01.524" v="1757" actId="14100"/>
          <ac:picMkLst>
            <pc:docMk/>
            <pc:sldMk cId="3119913899" sldId="370"/>
            <ac:picMk id="2" creationId="{0ABAA0E5-67C0-4D1A-8553-4126CD650192}"/>
          </ac:picMkLst>
        </pc:picChg>
        <pc:picChg chg="del mod">
          <ac:chgData name="13TembaA" userId="e50ea0b4-3d18-45cb-8073-fedecbc96f1d" providerId="ADAL" clId="{B84132A2-9377-45E9-BBFA-8BDBCF69063C}" dt="2019-07-02T21:03:29.997" v="1747" actId="478"/>
          <ac:picMkLst>
            <pc:docMk/>
            <pc:sldMk cId="3119913899" sldId="370"/>
            <ac:picMk id="4" creationId="{8103D081-78EF-461F-8D85-D48F57AC5B3E}"/>
          </ac:picMkLst>
        </pc:picChg>
        <pc:picChg chg="del">
          <ac:chgData name="13TembaA" userId="e50ea0b4-3d18-45cb-8073-fedecbc96f1d" providerId="ADAL" clId="{B84132A2-9377-45E9-BBFA-8BDBCF69063C}" dt="2019-07-02T21:03:33.296" v="1748" actId="478"/>
          <ac:picMkLst>
            <pc:docMk/>
            <pc:sldMk cId="3119913899" sldId="370"/>
            <ac:picMk id="6" creationId="{67BF6B45-518D-474A-8F01-E9FBE38DB108}"/>
          </ac:picMkLst>
        </pc:picChg>
        <pc:picChg chg="del">
          <ac:chgData name="13TembaA" userId="e50ea0b4-3d18-45cb-8073-fedecbc96f1d" providerId="ADAL" clId="{B84132A2-9377-45E9-BBFA-8BDBCF69063C}" dt="2019-07-02T21:03:36.950" v="1749" actId="478"/>
          <ac:picMkLst>
            <pc:docMk/>
            <pc:sldMk cId="3119913899" sldId="370"/>
            <ac:picMk id="15" creationId="{3F8D5BFC-E0EE-4C0E-8A0E-17979A81E056}"/>
          </ac:picMkLst>
        </pc:picChg>
        <pc:picChg chg="add mod">
          <ac:chgData name="13TembaA" userId="e50ea0b4-3d18-45cb-8073-fedecbc96f1d" providerId="ADAL" clId="{B84132A2-9377-45E9-BBFA-8BDBCF69063C}" dt="2019-07-02T21:03:59.790" v="1751" actId="1076"/>
          <ac:picMkLst>
            <pc:docMk/>
            <pc:sldMk cId="3119913899" sldId="370"/>
            <ac:picMk id="1026" creationId="{9B4B6522-C996-4884-A6D5-6356A86434E3}"/>
          </ac:picMkLst>
        </pc:picChg>
        <pc:picChg chg="mod">
          <ac:chgData name="13TembaA" userId="e50ea0b4-3d18-45cb-8073-fedecbc96f1d" providerId="ADAL" clId="{B84132A2-9377-45E9-BBFA-8BDBCF69063C}" dt="2019-07-02T21:24:49.379" v="1828" actId="688"/>
          <ac:picMkLst>
            <pc:docMk/>
            <pc:sldMk cId="3119913899" sldId="370"/>
            <ac:picMk id="2050" creationId="{22FCAB61-7696-47B0-B75A-7C6E922A6B98}"/>
          </ac:picMkLst>
        </pc:picChg>
      </pc:sldChg>
      <pc:sldChg chg="addSp delSp modSp delAnim modAnim">
        <pc:chgData name="13TembaA" userId="e50ea0b4-3d18-45cb-8073-fedecbc96f1d" providerId="ADAL" clId="{B84132A2-9377-45E9-BBFA-8BDBCF69063C}" dt="2019-07-02T21:21:47.025" v="1821"/>
        <pc:sldMkLst>
          <pc:docMk/>
          <pc:sldMk cId="1255108918" sldId="371"/>
        </pc:sldMkLst>
        <pc:spChg chg="add mod">
          <ac:chgData name="13TembaA" userId="e50ea0b4-3d18-45cb-8073-fedecbc96f1d" providerId="ADAL" clId="{B84132A2-9377-45E9-BBFA-8BDBCF69063C}" dt="2019-07-02T21:21:47.025" v="1821"/>
          <ac:spMkLst>
            <pc:docMk/>
            <pc:sldMk cId="1255108918" sldId="371"/>
            <ac:spMk id="22" creationId="{4DF5FD9F-1A1B-42D6-A998-51CC494D462E}"/>
          </ac:spMkLst>
        </pc:spChg>
        <pc:picChg chg="del">
          <ac:chgData name="13TembaA" userId="e50ea0b4-3d18-45cb-8073-fedecbc96f1d" providerId="ADAL" clId="{B84132A2-9377-45E9-BBFA-8BDBCF69063C}" dt="2019-07-02T21:21:41.108" v="1819" actId="478"/>
          <ac:picMkLst>
            <pc:docMk/>
            <pc:sldMk cId="1255108918" sldId="371"/>
            <ac:picMk id="15" creationId="{3F8D5BFC-E0EE-4C0E-8A0E-17979A81E056}"/>
          </ac:picMkLst>
        </pc:picChg>
      </pc:sldChg>
      <pc:sldChg chg="add del">
        <pc:chgData name="13TembaA" userId="e50ea0b4-3d18-45cb-8073-fedecbc96f1d" providerId="ADAL" clId="{B84132A2-9377-45E9-BBFA-8BDBCF69063C}" dt="2019-07-02T21:03:11.836" v="1743"/>
        <pc:sldMkLst>
          <pc:docMk/>
          <pc:sldMk cId="2768459482" sldId="374"/>
        </pc:sldMkLst>
      </pc:sldChg>
      <pc:sldChg chg="addSp delSp add delAnim modAnim">
        <pc:chgData name="13TembaA" userId="e50ea0b4-3d18-45cb-8073-fedecbc96f1d" providerId="ADAL" clId="{B84132A2-9377-45E9-BBFA-8BDBCF69063C}" dt="2019-07-02T21:20:42.624" v="1810"/>
        <pc:sldMkLst>
          <pc:docMk/>
          <pc:sldMk cId="4266855650" sldId="374"/>
        </pc:sldMkLst>
        <pc:spChg chg="add">
          <ac:chgData name="13TembaA" userId="e50ea0b4-3d18-45cb-8073-fedecbc96f1d" providerId="ADAL" clId="{B84132A2-9377-45E9-BBFA-8BDBCF69063C}" dt="2019-07-02T21:20:42.624" v="1810"/>
          <ac:spMkLst>
            <pc:docMk/>
            <pc:sldMk cId="4266855650" sldId="374"/>
            <ac:spMk id="22" creationId="{B9DA1710-2845-4DEC-A236-899EC6F2637E}"/>
          </ac:spMkLst>
        </pc:spChg>
        <pc:picChg chg="del">
          <ac:chgData name="13TembaA" userId="e50ea0b4-3d18-45cb-8073-fedecbc96f1d" providerId="ADAL" clId="{B84132A2-9377-45E9-BBFA-8BDBCF69063C}" dt="2019-07-02T21:20:41.611" v="1809" actId="478"/>
          <ac:picMkLst>
            <pc:docMk/>
            <pc:sldMk cId="4266855650" sldId="374"/>
            <ac:picMk id="15" creationId="{3F8D5BFC-E0EE-4C0E-8A0E-17979A81E056}"/>
          </ac:picMkLst>
        </pc:picChg>
      </pc:sldChg>
    </pc:docChg>
  </pc:docChgLst>
  <pc:docChgLst>
    <pc:chgData name="13TembaA" userId="e50ea0b4-3d18-45cb-8073-fedecbc96f1d" providerId="ADAL" clId="{2D97B6EC-A716-4EBD-A901-3D2640101D14}"/>
    <pc:docChg chg="undo custSel modSld">
      <pc:chgData name="13TembaA" userId="e50ea0b4-3d18-45cb-8073-fedecbc96f1d" providerId="ADAL" clId="{2D97B6EC-A716-4EBD-A901-3D2640101D14}" dt="2019-07-01T14:19:05.118" v="66"/>
      <pc:docMkLst>
        <pc:docMk/>
      </pc:docMkLst>
      <pc:sldChg chg="modAnim">
        <pc:chgData name="13TembaA" userId="e50ea0b4-3d18-45cb-8073-fedecbc96f1d" providerId="ADAL" clId="{2D97B6EC-A716-4EBD-A901-3D2640101D14}" dt="2019-07-01T14:18:42.430" v="63"/>
        <pc:sldMkLst>
          <pc:docMk/>
          <pc:sldMk cId="1001680883" sldId="353"/>
        </pc:sldMkLst>
      </pc:sldChg>
      <pc:sldChg chg="addSp delSp modSp modAnim">
        <pc:chgData name="13TembaA" userId="e50ea0b4-3d18-45cb-8073-fedecbc96f1d" providerId="ADAL" clId="{2D97B6EC-A716-4EBD-A901-3D2640101D14}" dt="2019-07-01T14:17:24.450" v="62"/>
        <pc:sldMkLst>
          <pc:docMk/>
          <pc:sldMk cId="3644983032" sldId="372"/>
        </pc:sldMkLst>
        <pc:spChg chg="mod">
          <ac:chgData name="13TembaA" userId="e50ea0b4-3d18-45cb-8073-fedecbc96f1d" providerId="ADAL" clId="{2D97B6EC-A716-4EBD-A901-3D2640101D14}" dt="2019-07-01T14:10:48.188" v="45"/>
          <ac:spMkLst>
            <pc:docMk/>
            <pc:sldMk cId="3644983032" sldId="372"/>
            <ac:spMk id="23" creationId="{5308CC37-2ABC-4B0D-8331-B16D222229F1}"/>
          </ac:spMkLst>
        </pc:spChg>
        <pc:picChg chg="del mod">
          <ac:chgData name="13TembaA" userId="e50ea0b4-3d18-45cb-8073-fedecbc96f1d" providerId="ADAL" clId="{2D97B6EC-A716-4EBD-A901-3D2640101D14}" dt="2019-07-01T13:59:32.312" v="22" actId="478"/>
          <ac:picMkLst>
            <pc:docMk/>
            <pc:sldMk cId="3644983032" sldId="372"/>
            <ac:picMk id="6" creationId="{D557A0E5-4B11-4FA0-AA83-8CEE70AA641B}"/>
          </ac:picMkLst>
        </pc:picChg>
        <pc:picChg chg="add">
          <ac:chgData name="13TembaA" userId="e50ea0b4-3d18-45cb-8073-fedecbc96f1d" providerId="ADAL" clId="{2D97B6EC-A716-4EBD-A901-3D2640101D14}" dt="2019-07-01T13:59:33.257" v="23"/>
          <ac:picMkLst>
            <pc:docMk/>
            <pc:sldMk cId="3644983032" sldId="372"/>
            <ac:picMk id="24" creationId="{A5CEECDB-F0A9-4F3A-92E0-827973D19553}"/>
          </ac:picMkLst>
        </pc:picChg>
        <pc:picChg chg="add">
          <ac:chgData name="13TembaA" userId="e50ea0b4-3d18-45cb-8073-fedecbc96f1d" providerId="ADAL" clId="{2D97B6EC-A716-4EBD-A901-3D2640101D14}" dt="2019-07-01T13:59:33.257" v="23"/>
          <ac:picMkLst>
            <pc:docMk/>
            <pc:sldMk cId="3644983032" sldId="372"/>
            <ac:picMk id="25" creationId="{12D82788-9AB6-459D-A80F-6A710ADFCE88}"/>
          </ac:picMkLst>
        </pc:picChg>
        <pc:picChg chg="del">
          <ac:chgData name="13TembaA" userId="e50ea0b4-3d18-45cb-8073-fedecbc96f1d" providerId="ADAL" clId="{2D97B6EC-A716-4EBD-A901-3D2640101D14}" dt="2019-07-01T13:59:31.715" v="21" actId="478"/>
          <ac:picMkLst>
            <pc:docMk/>
            <pc:sldMk cId="3644983032" sldId="372"/>
            <ac:picMk id="2056" creationId="{7A32E335-282F-49DD-9F8C-D2E9C05F8688}"/>
          </ac:picMkLst>
        </pc:picChg>
      </pc:sldChg>
      <pc:sldChg chg="addSp delSp modSp modAnim">
        <pc:chgData name="13TembaA" userId="e50ea0b4-3d18-45cb-8073-fedecbc96f1d" providerId="ADAL" clId="{2D97B6EC-A716-4EBD-A901-3D2640101D14}" dt="2019-07-01T14:19:05.118" v="66"/>
        <pc:sldMkLst>
          <pc:docMk/>
          <pc:sldMk cId="4209271569" sldId="373"/>
        </pc:sldMkLst>
        <pc:picChg chg="add del mod">
          <ac:chgData name="13TembaA" userId="e50ea0b4-3d18-45cb-8073-fedecbc96f1d" providerId="ADAL" clId="{2D97B6EC-A716-4EBD-A901-3D2640101D14}" dt="2019-07-01T13:56:36.850" v="5" actId="931"/>
          <ac:picMkLst>
            <pc:docMk/>
            <pc:sldMk cId="4209271569" sldId="373"/>
            <ac:picMk id="4" creationId="{45C6A5EE-1FC7-46CB-BE8D-BBF6FB6ED190}"/>
          </ac:picMkLst>
        </pc:picChg>
        <pc:picChg chg="mod">
          <ac:chgData name="13TembaA" userId="e50ea0b4-3d18-45cb-8073-fedecbc96f1d" providerId="ADAL" clId="{2D97B6EC-A716-4EBD-A901-3D2640101D14}" dt="2019-07-01T13:58:34.898" v="17" actId="14100"/>
          <ac:picMkLst>
            <pc:docMk/>
            <pc:sldMk cId="4209271569" sldId="373"/>
            <ac:picMk id="6" creationId="{D557A0E5-4B11-4FA0-AA83-8CEE70AA641B}"/>
          </ac:picMkLst>
        </pc:picChg>
        <pc:picChg chg="add mod">
          <ac:chgData name="13TembaA" userId="e50ea0b4-3d18-45cb-8073-fedecbc96f1d" providerId="ADAL" clId="{2D97B6EC-A716-4EBD-A901-3D2640101D14}" dt="2019-07-01T13:57:43.721" v="7" actId="1076"/>
          <ac:picMkLst>
            <pc:docMk/>
            <pc:sldMk cId="4209271569" sldId="373"/>
            <ac:picMk id="7" creationId="{9873A2B8-5EA3-4EC9-BFCB-C8D044ED60EA}"/>
          </ac:picMkLst>
        </pc:picChg>
        <pc:picChg chg="add mod modCrop">
          <ac:chgData name="13TembaA" userId="e50ea0b4-3d18-45cb-8073-fedecbc96f1d" providerId="ADAL" clId="{2D97B6EC-A716-4EBD-A901-3D2640101D14}" dt="2019-07-01T14:00:56.915" v="34" actId="1076"/>
          <ac:picMkLst>
            <pc:docMk/>
            <pc:sldMk cId="4209271569" sldId="373"/>
            <ac:picMk id="9" creationId="{C3C65C2F-B06F-4697-9B13-9FFF5AB1F082}"/>
          </ac:picMkLst>
        </pc:picChg>
        <pc:picChg chg="add mod">
          <ac:chgData name="13TembaA" userId="e50ea0b4-3d18-45cb-8073-fedecbc96f1d" providerId="ADAL" clId="{2D97B6EC-A716-4EBD-A901-3D2640101D14}" dt="2019-07-01T14:02:50.812" v="40" actId="1076"/>
          <ac:picMkLst>
            <pc:docMk/>
            <pc:sldMk cId="4209271569" sldId="373"/>
            <ac:picMk id="11" creationId="{AAF96BE7-0276-46A6-AD19-876BA817CF2C}"/>
          </ac:picMkLst>
        </pc:picChg>
        <pc:picChg chg="add del mod">
          <ac:chgData name="13TembaA" userId="e50ea0b4-3d18-45cb-8073-fedecbc96f1d" providerId="ADAL" clId="{2D97B6EC-A716-4EBD-A901-3D2640101D14}" dt="2019-07-01T14:12:58.142" v="54" actId="931"/>
          <ac:picMkLst>
            <pc:docMk/>
            <pc:sldMk cId="4209271569" sldId="373"/>
            <ac:picMk id="13" creationId="{589AD9EC-B3DD-4506-BAE1-7BAABC0E1A78}"/>
          </ac:picMkLst>
        </pc:picChg>
        <pc:picChg chg="add mod">
          <ac:chgData name="13TembaA" userId="e50ea0b4-3d18-45cb-8073-fedecbc96f1d" providerId="ADAL" clId="{2D97B6EC-A716-4EBD-A901-3D2640101D14}" dt="2019-07-01T14:13:20.936" v="56" actId="1076"/>
          <ac:picMkLst>
            <pc:docMk/>
            <pc:sldMk cId="4209271569" sldId="373"/>
            <ac:picMk id="15" creationId="{77757788-9ED6-420D-8130-5F6EB7F823B6}"/>
          </ac:picMkLst>
        </pc:picChg>
        <pc:picChg chg="add mod">
          <ac:chgData name="13TembaA" userId="e50ea0b4-3d18-45cb-8073-fedecbc96f1d" providerId="ADAL" clId="{2D97B6EC-A716-4EBD-A901-3D2640101D14}" dt="2019-07-01T14:14:00.440" v="58" actId="1076"/>
          <ac:picMkLst>
            <pc:docMk/>
            <pc:sldMk cId="4209271569" sldId="373"/>
            <ac:picMk id="22" creationId="{36CB671D-00FE-4DF3-B075-01239075B511}"/>
          </ac:picMkLst>
        </pc:picChg>
        <pc:picChg chg="add mod">
          <ac:chgData name="13TembaA" userId="e50ea0b4-3d18-45cb-8073-fedecbc96f1d" providerId="ADAL" clId="{2D97B6EC-A716-4EBD-A901-3D2640101D14}" dt="2019-07-01T14:14:33.568" v="60" actId="1076"/>
          <ac:picMkLst>
            <pc:docMk/>
            <pc:sldMk cId="4209271569" sldId="373"/>
            <ac:picMk id="24" creationId="{B1261DE8-174D-4F65-A265-40086E2C74AA}"/>
          </ac:picMkLst>
        </pc:picChg>
      </pc:sldChg>
    </pc:docChg>
  </pc:docChgLst>
  <pc:docChgLst>
    <pc:chgData name="13TembaA" userId="e50ea0b4-3d18-45cb-8073-fedecbc96f1d" providerId="ADAL" clId="{0EEFDD79-D9FA-460F-831D-21033185EA9E}"/>
    <pc:docChg chg="undo modSld">
      <pc:chgData name="13TembaA" userId="e50ea0b4-3d18-45cb-8073-fedecbc96f1d" providerId="ADAL" clId="{0EEFDD79-D9FA-460F-831D-21033185EA9E}" dt="2019-07-02T10:17:27.232" v="16"/>
      <pc:docMkLst>
        <pc:docMk/>
      </pc:docMkLst>
      <pc:sldChg chg="modSp">
        <pc:chgData name="13TembaA" userId="e50ea0b4-3d18-45cb-8073-fedecbc96f1d" providerId="ADAL" clId="{0EEFDD79-D9FA-460F-831D-21033185EA9E}" dt="2019-07-02T10:13:34.334" v="3" actId="1076"/>
        <pc:sldMkLst>
          <pc:docMk/>
          <pc:sldMk cId="1806613520" sldId="352"/>
        </pc:sldMkLst>
        <pc:spChg chg="mod">
          <ac:chgData name="13TembaA" userId="e50ea0b4-3d18-45cb-8073-fedecbc96f1d" providerId="ADAL" clId="{0EEFDD79-D9FA-460F-831D-21033185EA9E}" dt="2019-07-02T10:13:34.334" v="3" actId="1076"/>
          <ac:spMkLst>
            <pc:docMk/>
            <pc:sldMk cId="1806613520" sldId="352"/>
            <ac:spMk id="21" creationId="{AD886E20-6AC6-4593-BC8B-6550752B563C}"/>
          </ac:spMkLst>
        </pc:spChg>
        <pc:picChg chg="mod">
          <ac:chgData name="13TembaA" userId="e50ea0b4-3d18-45cb-8073-fedecbc96f1d" providerId="ADAL" clId="{0EEFDD79-D9FA-460F-831D-21033185EA9E}" dt="2019-07-02T10:13:34.334" v="3" actId="1076"/>
          <ac:picMkLst>
            <pc:docMk/>
            <pc:sldMk cId="1806613520" sldId="352"/>
            <ac:picMk id="5" creationId="{CCCDD025-CDE2-4FEE-9A7C-03F636F94A86}"/>
          </ac:picMkLst>
        </pc:picChg>
      </pc:sldChg>
      <pc:sldChg chg="modSp modAnim">
        <pc:chgData name="13TembaA" userId="e50ea0b4-3d18-45cb-8073-fedecbc96f1d" providerId="ADAL" clId="{0EEFDD79-D9FA-460F-831D-21033185EA9E}" dt="2019-07-02T10:14:09.364" v="4"/>
        <pc:sldMkLst>
          <pc:docMk/>
          <pc:sldMk cId="1702802613" sldId="368"/>
        </pc:sldMkLst>
        <pc:picChg chg="mod">
          <ac:chgData name="13TembaA" userId="e50ea0b4-3d18-45cb-8073-fedecbc96f1d" providerId="ADAL" clId="{0EEFDD79-D9FA-460F-831D-21033185EA9E}" dt="2019-07-02T10:12:52.544" v="2" actId="14100"/>
          <ac:picMkLst>
            <pc:docMk/>
            <pc:sldMk cId="1702802613" sldId="368"/>
            <ac:picMk id="25" creationId="{EEE06FE7-295D-4380-A799-2142449B140E}"/>
          </ac:picMkLst>
        </pc:picChg>
      </pc:sldChg>
      <pc:sldChg chg="modSp">
        <pc:chgData name="13TembaA" userId="e50ea0b4-3d18-45cb-8073-fedecbc96f1d" providerId="ADAL" clId="{0EEFDD79-D9FA-460F-831D-21033185EA9E}" dt="2019-07-02T10:14:53.656" v="5"/>
        <pc:sldMkLst>
          <pc:docMk/>
          <pc:sldMk cId="1255108918" sldId="371"/>
        </pc:sldMkLst>
        <pc:picChg chg="mod">
          <ac:chgData name="13TembaA" userId="e50ea0b4-3d18-45cb-8073-fedecbc96f1d" providerId="ADAL" clId="{0EEFDD79-D9FA-460F-831D-21033185EA9E}" dt="2019-07-02T10:14:53.656" v="5"/>
          <ac:picMkLst>
            <pc:docMk/>
            <pc:sldMk cId="1255108918" sldId="371"/>
            <ac:picMk id="15" creationId="{3F8D5BFC-E0EE-4C0E-8A0E-17979A81E056}"/>
          </ac:picMkLst>
        </pc:picChg>
      </pc:sldChg>
      <pc:sldChg chg="addSp modSp modAnim">
        <pc:chgData name="13TembaA" userId="e50ea0b4-3d18-45cb-8073-fedecbc96f1d" providerId="ADAL" clId="{0EEFDD79-D9FA-460F-831D-21033185EA9E}" dt="2019-07-02T10:17:27.232" v="16"/>
        <pc:sldMkLst>
          <pc:docMk/>
          <pc:sldMk cId="4209271569" sldId="373"/>
        </pc:sldMkLst>
        <pc:spChg chg="add mod">
          <ac:chgData name="13TembaA" userId="e50ea0b4-3d18-45cb-8073-fedecbc96f1d" providerId="ADAL" clId="{0EEFDD79-D9FA-460F-831D-21033185EA9E}" dt="2019-07-02T10:15:54.019" v="8" actId="14100"/>
          <ac:spMkLst>
            <pc:docMk/>
            <pc:sldMk cId="4209271569" sldId="373"/>
            <ac:spMk id="23" creationId="{B6D0D4A2-1B00-47D0-B294-B74C4DDFAAD5}"/>
          </ac:spMkLst>
        </pc:spChg>
      </pc:sldChg>
    </pc:docChg>
  </pc:docChgLst>
  <pc:docChgLst>
    <pc:chgData name="13TembaA" userId="e50ea0b4-3d18-45cb-8073-fedecbc96f1d" providerId="ADAL" clId="{A38145E6-29AC-4C0D-BCE4-FD9AFB153527}"/>
    <pc:docChg chg="addSld modSld">
      <pc:chgData name="13TembaA" userId="e50ea0b4-3d18-45cb-8073-fedecbc96f1d" providerId="ADAL" clId="{A38145E6-29AC-4C0D-BCE4-FD9AFB153527}" dt="2019-06-28T07:46:00.369" v="74"/>
      <pc:docMkLst>
        <pc:docMk/>
      </pc:docMkLst>
      <pc:sldChg chg="modSp">
        <pc:chgData name="13TembaA" userId="e50ea0b4-3d18-45cb-8073-fedecbc96f1d" providerId="ADAL" clId="{A38145E6-29AC-4C0D-BCE4-FD9AFB153527}" dt="2019-06-28T07:27:05.183" v="12" actId="20577"/>
        <pc:sldMkLst>
          <pc:docMk/>
          <pc:sldMk cId="1581052342" sldId="344"/>
        </pc:sldMkLst>
        <pc:spChg chg="mod">
          <ac:chgData name="13TembaA" userId="e50ea0b4-3d18-45cb-8073-fedecbc96f1d" providerId="ADAL" clId="{A38145E6-29AC-4C0D-BCE4-FD9AFB153527}" dt="2019-06-28T07:26:51.522" v="2" actId="404"/>
          <ac:spMkLst>
            <pc:docMk/>
            <pc:sldMk cId="1581052342" sldId="344"/>
            <ac:spMk id="5" creationId="{F908EC2D-F66B-446B-BC3C-6E4C67E3C4CA}"/>
          </ac:spMkLst>
        </pc:spChg>
        <pc:spChg chg="mod">
          <ac:chgData name="13TembaA" userId="e50ea0b4-3d18-45cb-8073-fedecbc96f1d" providerId="ADAL" clId="{A38145E6-29AC-4C0D-BCE4-FD9AFB153527}" dt="2019-06-28T07:26:55.586" v="5" actId="404"/>
          <ac:spMkLst>
            <pc:docMk/>
            <pc:sldMk cId="1581052342" sldId="344"/>
            <ac:spMk id="6" creationId="{0D59E033-F76E-47C6-8F0C-4294F300A6CA}"/>
          </ac:spMkLst>
        </pc:spChg>
        <pc:spChg chg="mod">
          <ac:chgData name="13TembaA" userId="e50ea0b4-3d18-45cb-8073-fedecbc96f1d" providerId="ADAL" clId="{A38145E6-29AC-4C0D-BCE4-FD9AFB153527}" dt="2019-06-28T07:27:05.183" v="12" actId="20577"/>
          <ac:spMkLst>
            <pc:docMk/>
            <pc:sldMk cId="1581052342" sldId="344"/>
            <ac:spMk id="12" creationId="{AB3B6317-F8B7-478D-AFC1-DAF8C478ED80}"/>
          </ac:spMkLst>
        </pc:spChg>
      </pc:sldChg>
      <pc:sldChg chg="modAnim">
        <pc:chgData name="13TembaA" userId="e50ea0b4-3d18-45cb-8073-fedecbc96f1d" providerId="ADAL" clId="{A38145E6-29AC-4C0D-BCE4-FD9AFB153527}" dt="2019-06-28T07:33:47.944" v="26"/>
        <pc:sldMkLst>
          <pc:docMk/>
          <pc:sldMk cId="1806613520" sldId="352"/>
        </pc:sldMkLst>
      </pc:sldChg>
      <pc:sldChg chg="modSp modAnim">
        <pc:chgData name="13TembaA" userId="e50ea0b4-3d18-45cb-8073-fedecbc96f1d" providerId="ADAL" clId="{A38145E6-29AC-4C0D-BCE4-FD9AFB153527}" dt="2019-06-28T07:33:33.460" v="25"/>
        <pc:sldMkLst>
          <pc:docMk/>
          <pc:sldMk cId="1001680883" sldId="353"/>
        </pc:sldMkLst>
        <pc:spChg chg="mod">
          <ac:chgData name="13TembaA" userId="e50ea0b4-3d18-45cb-8073-fedecbc96f1d" providerId="ADAL" clId="{A38145E6-29AC-4C0D-BCE4-FD9AFB153527}" dt="2019-06-28T07:31:52.029" v="23"/>
          <ac:spMkLst>
            <pc:docMk/>
            <pc:sldMk cId="1001680883" sldId="353"/>
            <ac:spMk id="22" creationId="{37BDB299-94BD-4436-A9EB-A9A7B71F0EAB}"/>
          </ac:spMkLst>
        </pc:spChg>
      </pc:sldChg>
      <pc:sldChg chg="addSp delSp modSp modAnim">
        <pc:chgData name="13TembaA" userId="e50ea0b4-3d18-45cb-8073-fedecbc96f1d" providerId="ADAL" clId="{A38145E6-29AC-4C0D-BCE4-FD9AFB153527}" dt="2019-06-28T07:32:37.566" v="24"/>
        <pc:sldMkLst>
          <pc:docMk/>
          <pc:sldMk cId="780068971" sldId="354"/>
        </pc:sldMkLst>
        <pc:spChg chg="add del">
          <ac:chgData name="13TembaA" userId="e50ea0b4-3d18-45cb-8073-fedecbc96f1d" providerId="ADAL" clId="{A38145E6-29AC-4C0D-BCE4-FD9AFB153527}" dt="2019-06-28T07:29:12.802" v="14"/>
          <ac:spMkLst>
            <pc:docMk/>
            <pc:sldMk cId="780068971" sldId="354"/>
            <ac:spMk id="2" creationId="{A070CD53-6AC8-40AE-94D3-100B10E2EC42}"/>
          </ac:spMkLst>
        </pc:spChg>
        <pc:picChg chg="add mod">
          <ac:chgData name="13TembaA" userId="e50ea0b4-3d18-45cb-8073-fedecbc96f1d" providerId="ADAL" clId="{A38145E6-29AC-4C0D-BCE4-FD9AFB153527}" dt="2019-06-28T07:29:54.975" v="15" actId="931"/>
          <ac:picMkLst>
            <pc:docMk/>
            <pc:sldMk cId="780068971" sldId="354"/>
            <ac:picMk id="5" creationId="{AB9DE147-1024-488D-8AD5-5FB701273177}"/>
          </ac:picMkLst>
        </pc:picChg>
      </pc:sldChg>
      <pc:sldChg chg="addSp delSp modSp add modAnim">
        <pc:chgData name="13TembaA" userId="e50ea0b4-3d18-45cb-8073-fedecbc96f1d" providerId="ADAL" clId="{A38145E6-29AC-4C0D-BCE4-FD9AFB153527}" dt="2019-06-28T07:46:00.369" v="74"/>
        <pc:sldMkLst>
          <pc:docMk/>
          <pc:sldMk cId="627866228" sldId="356"/>
        </pc:sldMkLst>
        <pc:spChg chg="add del">
          <ac:chgData name="13TembaA" userId="e50ea0b4-3d18-45cb-8073-fedecbc96f1d" providerId="ADAL" clId="{A38145E6-29AC-4C0D-BCE4-FD9AFB153527}" dt="2019-06-28T07:38:38.331" v="41"/>
          <ac:spMkLst>
            <pc:docMk/>
            <pc:sldMk cId="627866228" sldId="356"/>
            <ac:spMk id="4" creationId="{D7BC83C5-8BB1-4221-8249-7A4D7445C7C2}"/>
          </ac:spMkLst>
        </pc:spChg>
        <pc:spChg chg="mod">
          <ac:chgData name="13TembaA" userId="e50ea0b4-3d18-45cb-8073-fedecbc96f1d" providerId="ADAL" clId="{A38145E6-29AC-4C0D-BCE4-FD9AFB153527}" dt="2019-06-28T07:37:30.108" v="39" actId="6549"/>
          <ac:spMkLst>
            <pc:docMk/>
            <pc:sldMk cId="627866228" sldId="356"/>
            <ac:spMk id="24" creationId="{8E2FC5C4-2D4B-47B9-AE63-EF7544E2A733}"/>
          </ac:spMkLst>
        </pc:spChg>
        <pc:picChg chg="add mod">
          <ac:chgData name="13TembaA" userId="e50ea0b4-3d18-45cb-8073-fedecbc96f1d" providerId="ADAL" clId="{A38145E6-29AC-4C0D-BCE4-FD9AFB153527}" dt="2019-06-28T07:38:58.784" v="42" actId="931"/>
          <ac:picMkLst>
            <pc:docMk/>
            <pc:sldMk cId="627866228" sldId="356"/>
            <ac:picMk id="6" creationId="{BEF743E9-7B01-4561-AE4B-138C8D360FD0}"/>
          </ac:picMkLst>
        </pc:picChg>
        <pc:picChg chg="add mod">
          <ac:chgData name="13TembaA" userId="e50ea0b4-3d18-45cb-8073-fedecbc96f1d" providerId="ADAL" clId="{A38145E6-29AC-4C0D-BCE4-FD9AFB153527}" dt="2019-06-28T07:42:14.251" v="56"/>
          <ac:picMkLst>
            <pc:docMk/>
            <pc:sldMk cId="627866228" sldId="356"/>
            <ac:picMk id="25" creationId="{EEE06FE7-295D-4380-A799-2142449B140E}"/>
          </ac:picMkLst>
        </pc:picChg>
      </pc:sldChg>
    </pc:docChg>
  </pc:docChgLst>
  <pc:docChgLst>
    <pc:chgData name="13TembaA" userId="e50ea0b4-3d18-45cb-8073-fedecbc96f1d" providerId="ADAL" clId="{E01C47A1-9E76-4744-A9E4-2338A274A693}"/>
    <pc:docChg chg="undo redo custSel addSld delSld modSld">
      <pc:chgData name="13TembaA" userId="e50ea0b4-3d18-45cb-8073-fedecbc96f1d" providerId="ADAL" clId="{E01C47A1-9E76-4744-A9E4-2338A274A693}" dt="2019-06-28T08:49:30.868" v="891" actId="404"/>
      <pc:docMkLst>
        <pc:docMk/>
      </pc:docMkLst>
      <pc:sldChg chg="modSp modAnim">
        <pc:chgData name="13TembaA" userId="e50ea0b4-3d18-45cb-8073-fedecbc96f1d" providerId="ADAL" clId="{E01C47A1-9E76-4744-A9E4-2338A274A693}" dt="2019-06-25T10:03:20.602" v="675"/>
        <pc:sldMkLst>
          <pc:docMk/>
          <pc:sldMk cId="1176421628" sldId="339"/>
        </pc:sldMkLst>
        <pc:spChg chg="mod">
          <ac:chgData name="13TembaA" userId="e50ea0b4-3d18-45cb-8073-fedecbc96f1d" providerId="ADAL" clId="{E01C47A1-9E76-4744-A9E4-2338A274A693}" dt="2019-06-25T09:34:14.875" v="2" actId="404"/>
          <ac:spMkLst>
            <pc:docMk/>
            <pc:sldMk cId="1176421628" sldId="339"/>
            <ac:spMk id="5" creationId="{F908EC2D-F66B-446B-BC3C-6E4C67E3C4CA}"/>
          </ac:spMkLst>
        </pc:spChg>
      </pc:sldChg>
      <pc:sldChg chg="modSp modAnim">
        <pc:chgData name="13TembaA" userId="e50ea0b4-3d18-45cb-8073-fedecbc96f1d" providerId="ADAL" clId="{E01C47A1-9E76-4744-A9E4-2338A274A693}" dt="2019-06-25T09:50:57.491" v="400" actId="20577"/>
        <pc:sldMkLst>
          <pc:docMk/>
          <pc:sldMk cId="995266778" sldId="340"/>
        </pc:sldMkLst>
        <pc:spChg chg="mod">
          <ac:chgData name="13TembaA" userId="e50ea0b4-3d18-45cb-8073-fedecbc96f1d" providerId="ADAL" clId="{E01C47A1-9E76-4744-A9E4-2338A274A693}" dt="2019-06-25T09:35:22.705" v="45" actId="403"/>
          <ac:spMkLst>
            <pc:docMk/>
            <pc:sldMk cId="995266778" sldId="340"/>
            <ac:spMk id="5" creationId="{F908EC2D-F66B-446B-BC3C-6E4C67E3C4CA}"/>
          </ac:spMkLst>
        </pc:spChg>
        <pc:spChg chg="mod">
          <ac:chgData name="13TembaA" userId="e50ea0b4-3d18-45cb-8073-fedecbc96f1d" providerId="ADAL" clId="{E01C47A1-9E76-4744-A9E4-2338A274A693}" dt="2019-06-25T09:50:34.916" v="351" actId="20577"/>
          <ac:spMkLst>
            <pc:docMk/>
            <pc:sldMk cId="995266778" sldId="340"/>
            <ac:spMk id="10" creationId="{E7F8F1E4-C510-469F-9377-C4B0C5E3A06A}"/>
          </ac:spMkLst>
        </pc:spChg>
        <pc:spChg chg="mod">
          <ac:chgData name="13TembaA" userId="e50ea0b4-3d18-45cb-8073-fedecbc96f1d" providerId="ADAL" clId="{E01C47A1-9E76-4744-A9E4-2338A274A693}" dt="2019-06-25T09:50:57.491" v="400" actId="20577"/>
          <ac:spMkLst>
            <pc:docMk/>
            <pc:sldMk cId="995266778" sldId="340"/>
            <ac:spMk id="13" creationId="{25CE4331-CF8D-4C51-A0A0-AE9FBD5E8074}"/>
          </ac:spMkLst>
        </pc:spChg>
      </pc:sldChg>
      <pc:sldChg chg="modSp modAnim">
        <pc:chgData name="13TembaA" userId="e50ea0b4-3d18-45cb-8073-fedecbc96f1d" providerId="ADAL" clId="{E01C47A1-9E76-4744-A9E4-2338A274A693}" dt="2019-06-25T10:00:25.553" v="510" actId="20577"/>
        <pc:sldMkLst>
          <pc:docMk/>
          <pc:sldMk cId="3380455940" sldId="341"/>
        </pc:sldMkLst>
        <pc:spChg chg="mod">
          <ac:chgData name="13TembaA" userId="e50ea0b4-3d18-45cb-8073-fedecbc96f1d" providerId="ADAL" clId="{E01C47A1-9E76-4744-A9E4-2338A274A693}" dt="2019-06-25T09:51:10.278" v="404" actId="5793"/>
          <ac:spMkLst>
            <pc:docMk/>
            <pc:sldMk cId="3380455940" sldId="341"/>
            <ac:spMk id="5" creationId="{F908EC2D-F66B-446B-BC3C-6E4C67E3C4CA}"/>
          </ac:spMkLst>
        </pc:spChg>
        <pc:spChg chg="mod">
          <ac:chgData name="13TembaA" userId="e50ea0b4-3d18-45cb-8073-fedecbc96f1d" providerId="ADAL" clId="{E01C47A1-9E76-4744-A9E4-2338A274A693}" dt="2019-06-25T10:00:25.553" v="510" actId="20577"/>
          <ac:spMkLst>
            <pc:docMk/>
            <pc:sldMk cId="3380455940" sldId="341"/>
            <ac:spMk id="10" creationId="{E7F8F1E4-C510-469F-9377-C4B0C5E3A06A}"/>
          </ac:spMkLst>
        </pc:spChg>
        <pc:spChg chg="mod">
          <ac:chgData name="13TembaA" userId="e50ea0b4-3d18-45cb-8073-fedecbc96f1d" providerId="ADAL" clId="{E01C47A1-9E76-4744-A9E4-2338A274A693}" dt="2019-06-25T09:57:46.511" v="450" actId="20577"/>
          <ac:spMkLst>
            <pc:docMk/>
            <pc:sldMk cId="3380455940" sldId="341"/>
            <ac:spMk id="13" creationId="{25CE4331-CF8D-4C51-A0A0-AE9FBD5E8074}"/>
          </ac:spMkLst>
        </pc:spChg>
      </pc:sldChg>
      <pc:sldChg chg="modSp modAnim">
        <pc:chgData name="13TembaA" userId="e50ea0b4-3d18-45cb-8073-fedecbc96f1d" providerId="ADAL" clId="{E01C47A1-9E76-4744-A9E4-2338A274A693}" dt="2019-06-25T10:02:05.974" v="645" actId="20577"/>
        <pc:sldMkLst>
          <pc:docMk/>
          <pc:sldMk cId="287198412" sldId="342"/>
        </pc:sldMkLst>
        <pc:spChg chg="mod">
          <ac:chgData name="13TembaA" userId="e50ea0b4-3d18-45cb-8073-fedecbc96f1d" providerId="ADAL" clId="{E01C47A1-9E76-4744-A9E4-2338A274A693}" dt="2019-06-25T10:00:32.212" v="514" actId="5793"/>
          <ac:spMkLst>
            <pc:docMk/>
            <pc:sldMk cId="287198412" sldId="342"/>
            <ac:spMk id="5" creationId="{F908EC2D-F66B-446B-BC3C-6E4C67E3C4CA}"/>
          </ac:spMkLst>
        </pc:spChg>
        <pc:spChg chg="mod">
          <ac:chgData name="13TembaA" userId="e50ea0b4-3d18-45cb-8073-fedecbc96f1d" providerId="ADAL" clId="{E01C47A1-9E76-4744-A9E4-2338A274A693}" dt="2019-06-25T10:02:05.974" v="645" actId="20577"/>
          <ac:spMkLst>
            <pc:docMk/>
            <pc:sldMk cId="287198412" sldId="342"/>
            <ac:spMk id="10" creationId="{E7F8F1E4-C510-469F-9377-C4B0C5E3A06A}"/>
          </ac:spMkLst>
        </pc:spChg>
        <pc:spChg chg="mod">
          <ac:chgData name="13TembaA" userId="e50ea0b4-3d18-45cb-8073-fedecbc96f1d" providerId="ADAL" clId="{E01C47A1-9E76-4744-A9E4-2338A274A693}" dt="2019-06-25T10:00:59.841" v="568" actId="20577"/>
          <ac:spMkLst>
            <pc:docMk/>
            <pc:sldMk cId="287198412" sldId="342"/>
            <ac:spMk id="13" creationId="{25CE4331-CF8D-4C51-A0A0-AE9FBD5E8074}"/>
          </ac:spMkLst>
        </pc:spChg>
      </pc:sldChg>
      <pc:sldChg chg="modSp modAnim">
        <pc:chgData name="13TembaA" userId="e50ea0b4-3d18-45cb-8073-fedecbc96f1d" providerId="ADAL" clId="{E01C47A1-9E76-4744-A9E4-2338A274A693}" dt="2019-06-25T10:03:26.668" v="677" actId="20577"/>
        <pc:sldMkLst>
          <pc:docMk/>
          <pc:sldMk cId="3833818600" sldId="343"/>
        </pc:sldMkLst>
        <pc:spChg chg="mod">
          <ac:chgData name="13TembaA" userId="e50ea0b4-3d18-45cb-8073-fedecbc96f1d" providerId="ADAL" clId="{E01C47A1-9E76-4744-A9E4-2338A274A693}" dt="2019-06-25T09:49:59.828" v="286" actId="20577"/>
          <ac:spMkLst>
            <pc:docMk/>
            <pc:sldMk cId="3833818600" sldId="343"/>
            <ac:spMk id="5" creationId="{F908EC2D-F66B-446B-BC3C-6E4C67E3C4CA}"/>
          </ac:spMkLst>
        </pc:spChg>
        <pc:spChg chg="mod">
          <ac:chgData name="13TembaA" userId="e50ea0b4-3d18-45cb-8073-fedecbc96f1d" providerId="ADAL" clId="{E01C47A1-9E76-4744-A9E4-2338A274A693}" dt="2019-06-25T10:03:26.668" v="677" actId="20577"/>
          <ac:spMkLst>
            <pc:docMk/>
            <pc:sldMk cId="3833818600" sldId="343"/>
            <ac:spMk id="10" creationId="{E7F8F1E4-C510-469F-9377-C4B0C5E3A06A}"/>
          </ac:spMkLst>
        </pc:spChg>
        <pc:spChg chg="mod">
          <ac:chgData name="13TembaA" userId="e50ea0b4-3d18-45cb-8073-fedecbc96f1d" providerId="ADAL" clId="{E01C47A1-9E76-4744-A9E4-2338A274A693}" dt="2019-06-25T10:02:17.684" v="653" actId="20577"/>
          <ac:spMkLst>
            <pc:docMk/>
            <pc:sldMk cId="3833818600" sldId="343"/>
            <ac:spMk id="13" creationId="{25CE4331-CF8D-4C51-A0A0-AE9FBD5E8074}"/>
          </ac:spMkLst>
        </pc:spChg>
      </pc:sldChg>
      <pc:sldChg chg="delSp modSp delAnim modAnim">
        <pc:chgData name="13TembaA" userId="e50ea0b4-3d18-45cb-8073-fedecbc96f1d" providerId="ADAL" clId="{E01C47A1-9E76-4744-A9E4-2338A274A693}" dt="2019-06-25T10:03:52.419" v="692" actId="20577"/>
        <pc:sldMkLst>
          <pc:docMk/>
          <pc:sldMk cId="1581052342" sldId="344"/>
        </pc:sldMkLst>
        <pc:spChg chg="mod">
          <ac:chgData name="13TembaA" userId="e50ea0b4-3d18-45cb-8073-fedecbc96f1d" providerId="ADAL" clId="{E01C47A1-9E76-4744-A9E4-2338A274A693}" dt="2019-06-25T10:03:52.419" v="692" actId="20577"/>
          <ac:spMkLst>
            <pc:docMk/>
            <pc:sldMk cId="1581052342" sldId="344"/>
            <ac:spMk id="5" creationId="{F908EC2D-F66B-446B-BC3C-6E4C67E3C4CA}"/>
          </ac:spMkLst>
        </pc:spChg>
        <pc:spChg chg="del">
          <ac:chgData name="13TembaA" userId="e50ea0b4-3d18-45cb-8073-fedecbc96f1d" providerId="ADAL" clId="{E01C47A1-9E76-4744-A9E4-2338A274A693}" dt="2019-06-25T10:03:33.305" v="681" actId="478"/>
          <ac:spMkLst>
            <pc:docMk/>
            <pc:sldMk cId="1581052342" sldId="344"/>
            <ac:spMk id="7" creationId="{5A0E195B-3491-480B-81E1-797E8E50A624}"/>
          </ac:spMkLst>
        </pc:spChg>
        <pc:spChg chg="del mod">
          <ac:chgData name="13TembaA" userId="e50ea0b4-3d18-45cb-8073-fedecbc96f1d" providerId="ADAL" clId="{E01C47A1-9E76-4744-A9E4-2338A274A693}" dt="2019-06-25T09:34:05.380" v="1" actId="478"/>
          <ac:spMkLst>
            <pc:docMk/>
            <pc:sldMk cId="1581052342" sldId="344"/>
            <ac:spMk id="9" creationId="{CF2A021A-12E7-44D4-991F-20AF8443D6EA}"/>
          </ac:spMkLst>
        </pc:spChg>
        <pc:spChg chg="del mod">
          <ac:chgData name="13TembaA" userId="e50ea0b4-3d18-45cb-8073-fedecbc96f1d" providerId="ADAL" clId="{E01C47A1-9E76-4744-A9E4-2338A274A693}" dt="2019-06-25T10:03:35.227" v="683" actId="478"/>
          <ac:spMkLst>
            <pc:docMk/>
            <pc:sldMk cId="1581052342" sldId="344"/>
            <ac:spMk id="10" creationId="{E7F8F1E4-C510-469F-9377-C4B0C5E3A06A}"/>
          </ac:spMkLst>
        </pc:spChg>
        <pc:spChg chg="del">
          <ac:chgData name="13TembaA" userId="e50ea0b4-3d18-45cb-8073-fedecbc96f1d" providerId="ADAL" clId="{E01C47A1-9E76-4744-A9E4-2338A274A693}" dt="2019-06-25T10:03:31.242" v="678" actId="478"/>
          <ac:spMkLst>
            <pc:docMk/>
            <pc:sldMk cId="1581052342" sldId="344"/>
            <ac:spMk id="11" creationId="{4784D095-67B3-4E77-8B99-60EC5093A38C}"/>
          </ac:spMkLst>
        </pc:spChg>
        <pc:spChg chg="del">
          <ac:chgData name="13TembaA" userId="e50ea0b4-3d18-45cb-8073-fedecbc96f1d" providerId="ADAL" clId="{E01C47A1-9E76-4744-A9E4-2338A274A693}" dt="2019-06-25T10:03:32.600" v="680" actId="478"/>
          <ac:spMkLst>
            <pc:docMk/>
            <pc:sldMk cId="1581052342" sldId="344"/>
            <ac:spMk id="12" creationId="{A20C242B-D8D2-4B33-9E65-B5AE4089BEED}"/>
          </ac:spMkLst>
        </pc:spChg>
        <pc:spChg chg="del">
          <ac:chgData name="13TembaA" userId="e50ea0b4-3d18-45cb-8073-fedecbc96f1d" providerId="ADAL" clId="{E01C47A1-9E76-4744-A9E4-2338A274A693}" dt="2019-06-25T10:03:31.896" v="679" actId="478"/>
          <ac:spMkLst>
            <pc:docMk/>
            <pc:sldMk cId="1581052342" sldId="344"/>
            <ac:spMk id="13" creationId="{25CE4331-CF8D-4C51-A0A0-AE9FBD5E8074}"/>
          </ac:spMkLst>
        </pc:spChg>
      </pc:sldChg>
      <pc:sldChg chg="modSp">
        <pc:chgData name="13TembaA" userId="e50ea0b4-3d18-45cb-8073-fedecbc96f1d" providerId="ADAL" clId="{E01C47A1-9E76-4744-A9E4-2338A274A693}" dt="2019-06-28T08:12:24.893" v="779" actId="1076"/>
        <pc:sldMkLst>
          <pc:docMk/>
          <pc:sldMk cId="103991822" sldId="351"/>
        </pc:sldMkLst>
        <pc:spChg chg="mod">
          <ac:chgData name="13TembaA" userId="e50ea0b4-3d18-45cb-8073-fedecbc96f1d" providerId="ADAL" clId="{E01C47A1-9E76-4744-A9E4-2338A274A693}" dt="2019-06-28T08:12:24.893" v="779" actId="1076"/>
          <ac:spMkLst>
            <pc:docMk/>
            <pc:sldMk cId="103991822" sldId="351"/>
            <ac:spMk id="20" creationId="{A759D5BE-B9F1-445F-BA00-992FCE9D273E}"/>
          </ac:spMkLst>
        </pc:spChg>
      </pc:sldChg>
      <pc:sldChg chg="modSp">
        <pc:chgData name="13TembaA" userId="e50ea0b4-3d18-45cb-8073-fedecbc96f1d" providerId="ADAL" clId="{E01C47A1-9E76-4744-A9E4-2338A274A693}" dt="2019-06-28T08:20:26.111" v="811"/>
        <pc:sldMkLst>
          <pc:docMk/>
          <pc:sldMk cId="1001680883" sldId="353"/>
        </pc:sldMkLst>
        <pc:spChg chg="mod">
          <ac:chgData name="13TembaA" userId="e50ea0b4-3d18-45cb-8073-fedecbc96f1d" providerId="ADAL" clId="{E01C47A1-9E76-4744-A9E4-2338A274A693}" dt="2019-06-28T08:20:03.055" v="810"/>
          <ac:spMkLst>
            <pc:docMk/>
            <pc:sldMk cId="1001680883" sldId="353"/>
            <ac:spMk id="2" creationId="{A46FFC4A-C241-41D3-9141-A566315F5FD4}"/>
          </ac:spMkLst>
        </pc:spChg>
        <pc:spChg chg="mod">
          <ac:chgData name="13TembaA" userId="e50ea0b4-3d18-45cb-8073-fedecbc96f1d" providerId="ADAL" clId="{E01C47A1-9E76-4744-A9E4-2338A274A693}" dt="2019-06-28T08:20:26.111" v="811"/>
          <ac:spMkLst>
            <pc:docMk/>
            <pc:sldMk cId="1001680883" sldId="353"/>
            <ac:spMk id="24" creationId="{8E2FC5C4-2D4B-47B9-AE63-EF7544E2A733}"/>
          </ac:spMkLst>
        </pc:spChg>
      </pc:sldChg>
      <pc:sldChg chg="addSp modAnim">
        <pc:chgData name="13TembaA" userId="e50ea0b4-3d18-45cb-8073-fedecbc96f1d" providerId="ADAL" clId="{E01C47A1-9E76-4744-A9E4-2338A274A693}" dt="2019-06-28T08:47:37.224" v="881"/>
        <pc:sldMkLst>
          <pc:docMk/>
          <pc:sldMk cId="780068971" sldId="354"/>
        </pc:sldMkLst>
        <pc:picChg chg="add">
          <ac:chgData name="13TembaA" userId="e50ea0b4-3d18-45cb-8073-fedecbc96f1d" providerId="ADAL" clId="{E01C47A1-9E76-4744-A9E4-2338A274A693}" dt="2019-06-28T08:47:37.224" v="881"/>
          <ac:picMkLst>
            <pc:docMk/>
            <pc:sldMk cId="780068971" sldId="354"/>
            <ac:picMk id="15" creationId="{3F8D5BFC-E0EE-4C0E-8A0E-17979A81E056}"/>
          </ac:picMkLst>
        </pc:picChg>
      </pc:sldChg>
      <pc:sldChg chg="addSp modAnim">
        <pc:chgData name="13TembaA" userId="e50ea0b4-3d18-45cb-8073-fedecbc96f1d" providerId="ADAL" clId="{E01C47A1-9E76-4744-A9E4-2338A274A693}" dt="2019-06-28T08:23:54.677" v="827"/>
        <pc:sldMkLst>
          <pc:docMk/>
          <pc:sldMk cId="627866228" sldId="356"/>
        </pc:sldMkLst>
        <pc:picChg chg="add">
          <ac:chgData name="13TembaA" userId="e50ea0b4-3d18-45cb-8073-fedecbc96f1d" providerId="ADAL" clId="{E01C47A1-9E76-4744-A9E4-2338A274A693}" dt="2019-06-28T08:23:47.653" v="826"/>
          <ac:picMkLst>
            <pc:docMk/>
            <pc:sldMk cId="627866228" sldId="356"/>
            <ac:picMk id="12" creationId="{838F7375-7AB6-4BAC-A5AE-4C58EF547C49}"/>
          </ac:picMkLst>
        </pc:picChg>
      </pc:sldChg>
      <pc:sldChg chg="addSp delSp modSp add delAnim modAnim">
        <pc:chgData name="13TembaA" userId="e50ea0b4-3d18-45cb-8073-fedecbc96f1d" providerId="ADAL" clId="{E01C47A1-9E76-4744-A9E4-2338A274A693}" dt="2019-06-28T08:26:42.709" v="837"/>
        <pc:sldMkLst>
          <pc:docMk/>
          <pc:sldMk cId="1156692850" sldId="357"/>
        </pc:sldMkLst>
        <pc:spChg chg="del">
          <ac:chgData name="13TembaA" userId="e50ea0b4-3d18-45cb-8073-fedecbc96f1d" providerId="ADAL" clId="{E01C47A1-9E76-4744-A9E4-2338A274A693}" dt="2019-06-28T08:15:02.093" v="785" actId="478"/>
          <ac:spMkLst>
            <pc:docMk/>
            <pc:sldMk cId="1156692850" sldId="357"/>
            <ac:spMk id="2" creationId="{A46FFC4A-C241-41D3-9141-A566315F5FD4}"/>
          </ac:spMkLst>
        </pc:spChg>
        <pc:spChg chg="add del">
          <ac:chgData name="13TembaA" userId="e50ea0b4-3d18-45cb-8073-fedecbc96f1d" providerId="ADAL" clId="{E01C47A1-9E76-4744-A9E4-2338A274A693}" dt="2019-06-28T08:18:45.007" v="803"/>
          <ac:spMkLst>
            <pc:docMk/>
            <pc:sldMk cId="1156692850" sldId="357"/>
            <ac:spMk id="4" creationId="{52B9D3EB-6D32-4258-A62E-4FFC4784953E}"/>
          </ac:spMkLst>
        </pc:spChg>
        <pc:spChg chg="add del">
          <ac:chgData name="13TembaA" userId="e50ea0b4-3d18-45cb-8073-fedecbc96f1d" providerId="ADAL" clId="{E01C47A1-9E76-4744-A9E4-2338A274A693}" dt="2019-06-28T08:19:06.685" v="805"/>
          <ac:spMkLst>
            <pc:docMk/>
            <pc:sldMk cId="1156692850" sldId="357"/>
            <ac:spMk id="5" creationId="{06B8B319-4724-4777-B41C-380CE5C9210F}"/>
          </ac:spMkLst>
        </pc:spChg>
        <pc:spChg chg="add del mod">
          <ac:chgData name="13TembaA" userId="e50ea0b4-3d18-45cb-8073-fedecbc96f1d" providerId="ADAL" clId="{E01C47A1-9E76-4744-A9E4-2338A274A693}" dt="2019-06-28T08:22:43.927" v="819" actId="478"/>
          <ac:spMkLst>
            <pc:docMk/>
            <pc:sldMk cId="1156692850" sldId="357"/>
            <ac:spMk id="8" creationId="{18BDF502-C184-498B-8095-E1C81E0F78CB}"/>
          </ac:spMkLst>
        </pc:spChg>
        <pc:spChg chg="add del">
          <ac:chgData name="13TembaA" userId="e50ea0b4-3d18-45cb-8073-fedecbc96f1d" providerId="ADAL" clId="{E01C47A1-9E76-4744-A9E4-2338A274A693}" dt="2019-06-28T08:23:06.618" v="821"/>
          <ac:spMkLst>
            <pc:docMk/>
            <pc:sldMk cId="1156692850" sldId="357"/>
            <ac:spMk id="9" creationId="{B0560C0B-AD16-41F4-86B2-A5C5D505F1FB}"/>
          </ac:spMkLst>
        </pc:spChg>
        <pc:spChg chg="del">
          <ac:chgData name="13TembaA" userId="e50ea0b4-3d18-45cb-8073-fedecbc96f1d" providerId="ADAL" clId="{E01C47A1-9E76-4744-A9E4-2338A274A693}" dt="2019-06-28T08:15:02.093" v="785" actId="478"/>
          <ac:spMkLst>
            <pc:docMk/>
            <pc:sldMk cId="1156692850" sldId="357"/>
            <ac:spMk id="17" creationId="{74A03B6A-5301-49DA-A016-24DA0215B252}"/>
          </ac:spMkLst>
        </pc:spChg>
        <pc:spChg chg="del">
          <ac:chgData name="13TembaA" userId="e50ea0b4-3d18-45cb-8073-fedecbc96f1d" providerId="ADAL" clId="{E01C47A1-9E76-4744-A9E4-2338A274A693}" dt="2019-06-28T08:15:02.093" v="785" actId="478"/>
          <ac:spMkLst>
            <pc:docMk/>
            <pc:sldMk cId="1156692850" sldId="357"/>
            <ac:spMk id="19" creationId="{A7182DD3-3666-46AA-ADC4-CE9F57299DD4}"/>
          </ac:spMkLst>
        </pc:spChg>
        <pc:spChg chg="del">
          <ac:chgData name="13TembaA" userId="e50ea0b4-3d18-45cb-8073-fedecbc96f1d" providerId="ADAL" clId="{E01C47A1-9E76-4744-A9E4-2338A274A693}" dt="2019-06-28T08:15:02.093" v="785" actId="478"/>
          <ac:spMkLst>
            <pc:docMk/>
            <pc:sldMk cId="1156692850" sldId="357"/>
            <ac:spMk id="20" creationId="{A759D5BE-B9F1-445F-BA00-992FCE9D273E}"/>
          </ac:spMkLst>
        </pc:spChg>
        <pc:spChg chg="del">
          <ac:chgData name="13TembaA" userId="e50ea0b4-3d18-45cb-8073-fedecbc96f1d" providerId="ADAL" clId="{E01C47A1-9E76-4744-A9E4-2338A274A693}" dt="2019-06-28T08:15:02.093" v="785" actId="478"/>
          <ac:spMkLst>
            <pc:docMk/>
            <pc:sldMk cId="1156692850" sldId="357"/>
            <ac:spMk id="21" creationId="{9D5A7F45-5F7E-4042-B2E9-A0F340F246A4}"/>
          </ac:spMkLst>
        </pc:spChg>
        <pc:spChg chg="del">
          <ac:chgData name="13TembaA" userId="e50ea0b4-3d18-45cb-8073-fedecbc96f1d" providerId="ADAL" clId="{E01C47A1-9E76-4744-A9E4-2338A274A693}" dt="2019-06-28T08:15:02.093" v="785" actId="478"/>
          <ac:spMkLst>
            <pc:docMk/>
            <pc:sldMk cId="1156692850" sldId="357"/>
            <ac:spMk id="22" creationId="{37BDB299-94BD-4436-A9EB-A9A7B71F0EAB}"/>
          </ac:spMkLst>
        </pc:spChg>
        <pc:spChg chg="del">
          <ac:chgData name="13TembaA" userId="e50ea0b4-3d18-45cb-8073-fedecbc96f1d" providerId="ADAL" clId="{E01C47A1-9E76-4744-A9E4-2338A274A693}" dt="2019-06-28T08:15:02.093" v="785" actId="478"/>
          <ac:spMkLst>
            <pc:docMk/>
            <pc:sldMk cId="1156692850" sldId="357"/>
            <ac:spMk id="23" creationId="{49954CFB-05FD-4BEE-9C0B-5F0ECA4180D0}"/>
          </ac:spMkLst>
        </pc:spChg>
        <pc:spChg chg="del">
          <ac:chgData name="13TembaA" userId="e50ea0b4-3d18-45cb-8073-fedecbc96f1d" providerId="ADAL" clId="{E01C47A1-9E76-4744-A9E4-2338A274A693}" dt="2019-06-28T08:15:02.093" v="785" actId="478"/>
          <ac:spMkLst>
            <pc:docMk/>
            <pc:sldMk cId="1156692850" sldId="357"/>
            <ac:spMk id="24" creationId="{8E2FC5C4-2D4B-47B9-AE63-EF7544E2A733}"/>
          </ac:spMkLst>
        </pc:spChg>
        <pc:picChg chg="add mod">
          <ac:chgData name="13TembaA" userId="e50ea0b4-3d18-45cb-8073-fedecbc96f1d" providerId="ADAL" clId="{E01C47A1-9E76-4744-A9E4-2338A274A693}" dt="2019-06-28T08:19:31.494" v="807" actId="1076"/>
          <ac:picMkLst>
            <pc:docMk/>
            <pc:sldMk cId="1156692850" sldId="357"/>
            <ac:picMk id="7" creationId="{4AA781D7-C585-4417-ABC8-3CDA49EFE302}"/>
          </ac:picMkLst>
        </pc:picChg>
        <pc:picChg chg="add del mod">
          <ac:chgData name="13TembaA" userId="e50ea0b4-3d18-45cb-8073-fedecbc96f1d" providerId="ADAL" clId="{E01C47A1-9E76-4744-A9E4-2338A274A693}" dt="2019-06-28T08:24:21.306" v="828" actId="478"/>
          <ac:picMkLst>
            <pc:docMk/>
            <pc:sldMk cId="1156692850" sldId="357"/>
            <ac:picMk id="11" creationId="{3C02F171-4F80-43EE-BC93-16AEE0829806}"/>
          </ac:picMkLst>
        </pc:picChg>
        <pc:picChg chg="add mod">
          <ac:chgData name="13TembaA" userId="e50ea0b4-3d18-45cb-8073-fedecbc96f1d" providerId="ADAL" clId="{E01C47A1-9E76-4744-A9E4-2338A274A693}" dt="2019-06-28T08:25:38.813" v="830" actId="1076"/>
          <ac:picMkLst>
            <pc:docMk/>
            <pc:sldMk cId="1156692850" sldId="357"/>
            <ac:picMk id="13" creationId="{539B2554-874C-42CE-B770-6DB1D8005FE8}"/>
          </ac:picMkLst>
        </pc:picChg>
        <pc:picChg chg="add mod">
          <ac:chgData name="13TembaA" userId="e50ea0b4-3d18-45cb-8073-fedecbc96f1d" providerId="ADAL" clId="{E01C47A1-9E76-4744-A9E4-2338A274A693}" dt="2019-06-28T08:25:45.669" v="832" actId="1076"/>
          <ac:picMkLst>
            <pc:docMk/>
            <pc:sldMk cId="1156692850" sldId="357"/>
            <ac:picMk id="33" creationId="{A2FA3D9D-7FAC-4E5F-B4A5-DBCB426F3153}"/>
          </ac:picMkLst>
        </pc:picChg>
        <pc:picChg chg="add mod modCrop">
          <ac:chgData name="13TembaA" userId="e50ea0b4-3d18-45cb-8073-fedecbc96f1d" providerId="ADAL" clId="{E01C47A1-9E76-4744-A9E4-2338A274A693}" dt="2019-06-28T08:17:18.665" v="800" actId="1076"/>
          <ac:picMkLst>
            <pc:docMk/>
            <pc:sldMk cId="1156692850" sldId="357"/>
            <ac:picMk id="1026" creationId="{30F05643-C540-4D55-9C76-0FEB85CA1CA8}"/>
          </ac:picMkLst>
        </pc:picChg>
        <pc:picChg chg="mod">
          <ac:chgData name="13TembaA" userId="e50ea0b4-3d18-45cb-8073-fedecbc96f1d" providerId="ADAL" clId="{E01C47A1-9E76-4744-A9E4-2338A274A693}" dt="2019-06-28T08:21:17.550" v="814"/>
          <ac:picMkLst>
            <pc:docMk/>
            <pc:sldMk cId="1156692850" sldId="357"/>
            <ac:picMk id="1028" creationId="{BDB5EBEB-DD91-42B2-9186-1129BBDC6053}"/>
          </ac:picMkLst>
        </pc:picChg>
        <pc:picChg chg="del">
          <ac:chgData name="13TembaA" userId="e50ea0b4-3d18-45cb-8073-fedecbc96f1d" providerId="ADAL" clId="{E01C47A1-9E76-4744-A9E4-2338A274A693}" dt="2019-06-28T08:17:10.620" v="794" actId="478"/>
          <ac:picMkLst>
            <pc:docMk/>
            <pc:sldMk cId="1156692850" sldId="357"/>
            <ac:picMk id="2056" creationId="{7A32E335-282F-49DD-9F8C-D2E9C05F8688}"/>
          </ac:picMkLst>
        </pc:picChg>
        <pc:picChg chg="del">
          <ac:chgData name="13TembaA" userId="e50ea0b4-3d18-45cb-8073-fedecbc96f1d" providerId="ADAL" clId="{E01C47A1-9E76-4744-A9E4-2338A274A693}" dt="2019-06-28T08:15:02.093" v="785" actId="478"/>
          <ac:picMkLst>
            <pc:docMk/>
            <pc:sldMk cId="1156692850" sldId="357"/>
            <ac:picMk id="4098" creationId="{E510ACC2-8D70-4C49-8223-7486B4A60D1E}"/>
          </ac:picMkLst>
        </pc:picChg>
        <pc:picChg chg="del">
          <ac:chgData name="13TembaA" userId="e50ea0b4-3d18-45cb-8073-fedecbc96f1d" providerId="ADAL" clId="{E01C47A1-9E76-4744-A9E4-2338A274A693}" dt="2019-06-28T08:15:02.093" v="785" actId="478"/>
          <ac:picMkLst>
            <pc:docMk/>
            <pc:sldMk cId="1156692850" sldId="357"/>
            <ac:picMk id="4100" creationId="{E7FA2E50-F2B2-421B-A99E-78EB9C91E85C}"/>
          </ac:picMkLst>
        </pc:picChg>
        <pc:picChg chg="del">
          <ac:chgData name="13TembaA" userId="e50ea0b4-3d18-45cb-8073-fedecbc96f1d" providerId="ADAL" clId="{E01C47A1-9E76-4744-A9E4-2338A274A693}" dt="2019-06-28T08:15:02.093" v="785" actId="478"/>
          <ac:picMkLst>
            <pc:docMk/>
            <pc:sldMk cId="1156692850" sldId="357"/>
            <ac:picMk id="4102" creationId="{67F83105-F124-4563-BAEB-E60B95F73714}"/>
          </ac:picMkLst>
        </pc:picChg>
        <pc:picChg chg="del">
          <ac:chgData name="13TembaA" userId="e50ea0b4-3d18-45cb-8073-fedecbc96f1d" providerId="ADAL" clId="{E01C47A1-9E76-4744-A9E4-2338A274A693}" dt="2019-06-28T08:15:02.093" v="785" actId="478"/>
          <ac:picMkLst>
            <pc:docMk/>
            <pc:sldMk cId="1156692850" sldId="357"/>
            <ac:picMk id="4104" creationId="{EEF7C79A-7CFC-489F-8CB3-7F7021375F4B}"/>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6-15T21:33:05.494" idx="1">
    <p:pos x="7680" y="0"/>
    <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6-24T21:53:49.824" idx="2">
    <p:pos x="4823" y="3291"/>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FDF59-A1E3-4B13-8476-B96B13594CC6}" type="datetimeFigureOut">
              <a:rPr lang="en-GB" smtClean="0"/>
              <a:t>02/07/2019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B809EA-49E7-44FE-9993-2A8654E7CA74}" type="slidenum">
              <a:rPr lang="en-GB" smtClean="0"/>
              <a:t>‹#›</a:t>
            </a:fld>
            <a:endParaRPr lang="en-GB"/>
          </a:p>
        </p:txBody>
      </p:sp>
    </p:spTree>
    <p:extLst>
      <p:ext uri="{BB962C8B-B14F-4D97-AF65-F5344CB8AC3E}">
        <p14:creationId xmlns:p14="http://schemas.microsoft.com/office/powerpoint/2010/main" val="2532328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375CB-E163-47BC-A446-8CB50A7F02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AE1E286-BC0B-4B5F-AA48-F57FB6FD32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15E8C6-E79B-4E76-AF5C-7B44C643C23C}"/>
              </a:ext>
            </a:extLst>
          </p:cNvPr>
          <p:cNvSpPr>
            <a:spLocks noGrp="1"/>
          </p:cNvSpPr>
          <p:nvPr>
            <p:ph type="dt" sz="half" idx="10"/>
          </p:nvPr>
        </p:nvSpPr>
        <p:spPr/>
        <p:txBody>
          <a:bodyPr/>
          <a:lstStyle/>
          <a:p>
            <a:fld id="{C12ADC84-8923-48EA-8349-ED5FB2EEF081}" type="datetimeFigureOut">
              <a:rPr lang="en-GB" smtClean="0"/>
              <a:t>02/07/2019</a:t>
            </a:fld>
            <a:endParaRPr lang="en-GB"/>
          </a:p>
        </p:txBody>
      </p:sp>
      <p:sp>
        <p:nvSpPr>
          <p:cNvPr id="5" name="Footer Placeholder 4">
            <a:extLst>
              <a:ext uri="{FF2B5EF4-FFF2-40B4-BE49-F238E27FC236}">
                <a16:creationId xmlns:a16="http://schemas.microsoft.com/office/drawing/2014/main" id="{4E8C6E84-7426-4E20-9E3B-D08B63018A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6BA3CEC-29C4-4922-BF75-B9E554221E83}"/>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4091100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EEC02-E2ED-446A-9C6C-73248DFA0A5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4841E40-D553-4FE0-96DE-0C8342C7723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47EFCC-0727-48E9-9EDF-7E1235C34A94}"/>
              </a:ext>
            </a:extLst>
          </p:cNvPr>
          <p:cNvSpPr>
            <a:spLocks noGrp="1"/>
          </p:cNvSpPr>
          <p:nvPr>
            <p:ph type="dt" sz="half" idx="10"/>
          </p:nvPr>
        </p:nvSpPr>
        <p:spPr/>
        <p:txBody>
          <a:bodyPr/>
          <a:lstStyle/>
          <a:p>
            <a:fld id="{C12ADC84-8923-48EA-8349-ED5FB2EEF081}" type="datetimeFigureOut">
              <a:rPr lang="en-GB" smtClean="0"/>
              <a:t>02/07/2019</a:t>
            </a:fld>
            <a:endParaRPr lang="en-GB"/>
          </a:p>
        </p:txBody>
      </p:sp>
      <p:sp>
        <p:nvSpPr>
          <p:cNvPr id="5" name="Footer Placeholder 4">
            <a:extLst>
              <a:ext uri="{FF2B5EF4-FFF2-40B4-BE49-F238E27FC236}">
                <a16:creationId xmlns:a16="http://schemas.microsoft.com/office/drawing/2014/main" id="{A7B77412-4697-40A4-9742-ED4A48E30A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E3101F-D119-4802-9D42-B17E75A3C50E}"/>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1881902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E2AC26-9A27-4504-9011-7B6FE764F6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B42007B-4A7B-43A7-9F5E-55B15E807C0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01EB28-E9C9-43D2-B935-508FF33388E1}"/>
              </a:ext>
            </a:extLst>
          </p:cNvPr>
          <p:cNvSpPr>
            <a:spLocks noGrp="1"/>
          </p:cNvSpPr>
          <p:nvPr>
            <p:ph type="dt" sz="half" idx="10"/>
          </p:nvPr>
        </p:nvSpPr>
        <p:spPr/>
        <p:txBody>
          <a:bodyPr/>
          <a:lstStyle/>
          <a:p>
            <a:fld id="{C12ADC84-8923-48EA-8349-ED5FB2EEF081}" type="datetimeFigureOut">
              <a:rPr lang="en-GB" smtClean="0"/>
              <a:t>02/07/2019</a:t>
            </a:fld>
            <a:endParaRPr lang="en-GB"/>
          </a:p>
        </p:txBody>
      </p:sp>
      <p:sp>
        <p:nvSpPr>
          <p:cNvPr id="5" name="Footer Placeholder 4">
            <a:extLst>
              <a:ext uri="{FF2B5EF4-FFF2-40B4-BE49-F238E27FC236}">
                <a16:creationId xmlns:a16="http://schemas.microsoft.com/office/drawing/2014/main" id="{6FD5EB06-23DA-4CD7-B955-2BCC5A61C94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7B4D14-6913-4886-BADE-C796B745C690}"/>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1588994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E87D7-77CC-493E-9474-E72EB242BC3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B0BBE37-268A-447F-A1D6-275EA545DB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AB61093-05B9-4EC8-9E82-C22AD82FBDEE}"/>
              </a:ext>
            </a:extLst>
          </p:cNvPr>
          <p:cNvSpPr>
            <a:spLocks noGrp="1"/>
          </p:cNvSpPr>
          <p:nvPr>
            <p:ph type="dt" sz="half" idx="10"/>
          </p:nvPr>
        </p:nvSpPr>
        <p:spPr/>
        <p:txBody>
          <a:bodyPr/>
          <a:lstStyle/>
          <a:p>
            <a:fld id="{C12ADC84-8923-48EA-8349-ED5FB2EEF081}" type="datetimeFigureOut">
              <a:rPr lang="en-GB" smtClean="0"/>
              <a:t>02/07/2019</a:t>
            </a:fld>
            <a:endParaRPr lang="en-GB"/>
          </a:p>
        </p:txBody>
      </p:sp>
      <p:sp>
        <p:nvSpPr>
          <p:cNvPr id="5" name="Footer Placeholder 4">
            <a:extLst>
              <a:ext uri="{FF2B5EF4-FFF2-40B4-BE49-F238E27FC236}">
                <a16:creationId xmlns:a16="http://schemas.microsoft.com/office/drawing/2014/main" id="{C306553C-60B2-49C0-B0C1-84EBB659224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50BBF8-7F95-4B2C-B58B-E2A031B9C1DC}"/>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16305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1C1D-10C7-4AF5-B378-44255A292F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00A9844-E6BB-4AC7-89A9-3D7EBA7B9F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8AF542B-4EAF-41A7-B6BA-B6C7F7865620}"/>
              </a:ext>
            </a:extLst>
          </p:cNvPr>
          <p:cNvSpPr>
            <a:spLocks noGrp="1"/>
          </p:cNvSpPr>
          <p:nvPr>
            <p:ph type="dt" sz="half" idx="10"/>
          </p:nvPr>
        </p:nvSpPr>
        <p:spPr/>
        <p:txBody>
          <a:bodyPr/>
          <a:lstStyle/>
          <a:p>
            <a:fld id="{C12ADC84-8923-48EA-8349-ED5FB2EEF081}" type="datetimeFigureOut">
              <a:rPr lang="en-GB" smtClean="0"/>
              <a:t>02/07/2019</a:t>
            </a:fld>
            <a:endParaRPr lang="en-GB"/>
          </a:p>
        </p:txBody>
      </p:sp>
      <p:sp>
        <p:nvSpPr>
          <p:cNvPr id="5" name="Footer Placeholder 4">
            <a:extLst>
              <a:ext uri="{FF2B5EF4-FFF2-40B4-BE49-F238E27FC236}">
                <a16:creationId xmlns:a16="http://schemas.microsoft.com/office/drawing/2014/main" id="{98E587A7-052E-427D-9D57-EF60DE0815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0E0BA3-2A5F-45C7-9649-1E3F2D7D12DB}"/>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459521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545C1-332D-4394-A4C7-2391C352F84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9059001-1D23-40FC-8C09-99481A7E247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3055DC-075E-4D96-A7AE-D308A2F114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9D9199B-4272-4281-B0D1-CD56BAB2C41F}"/>
              </a:ext>
            </a:extLst>
          </p:cNvPr>
          <p:cNvSpPr>
            <a:spLocks noGrp="1"/>
          </p:cNvSpPr>
          <p:nvPr>
            <p:ph type="dt" sz="half" idx="10"/>
          </p:nvPr>
        </p:nvSpPr>
        <p:spPr/>
        <p:txBody>
          <a:bodyPr/>
          <a:lstStyle/>
          <a:p>
            <a:fld id="{C12ADC84-8923-48EA-8349-ED5FB2EEF081}" type="datetimeFigureOut">
              <a:rPr lang="en-GB" smtClean="0"/>
              <a:t>02/07/2019</a:t>
            </a:fld>
            <a:endParaRPr lang="en-GB"/>
          </a:p>
        </p:txBody>
      </p:sp>
      <p:sp>
        <p:nvSpPr>
          <p:cNvPr id="6" name="Footer Placeholder 5">
            <a:extLst>
              <a:ext uri="{FF2B5EF4-FFF2-40B4-BE49-F238E27FC236}">
                <a16:creationId xmlns:a16="http://schemas.microsoft.com/office/drawing/2014/main" id="{AEEA54EB-AB47-4BE4-93C7-EC2CC8E22C9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D1D59EE-FEF8-43FA-AA9D-98BFDA1FE996}"/>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3465768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54674-630A-41E7-9AD6-C745C8C4F07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C8BB7BE-880D-4BB2-847A-23DFD7E3DB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2661A92-2330-4339-AF9B-3535A0A801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8638343-0593-4189-9ACB-71CEBC0C8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671FE0-204D-4EB8-8F9D-7CA05F3C584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03D430C-C172-42D4-AD47-1BD77B1596F9}"/>
              </a:ext>
            </a:extLst>
          </p:cNvPr>
          <p:cNvSpPr>
            <a:spLocks noGrp="1"/>
          </p:cNvSpPr>
          <p:nvPr>
            <p:ph type="dt" sz="half" idx="10"/>
          </p:nvPr>
        </p:nvSpPr>
        <p:spPr/>
        <p:txBody>
          <a:bodyPr/>
          <a:lstStyle/>
          <a:p>
            <a:fld id="{C12ADC84-8923-48EA-8349-ED5FB2EEF081}" type="datetimeFigureOut">
              <a:rPr lang="en-GB" smtClean="0"/>
              <a:t>02/07/2019</a:t>
            </a:fld>
            <a:endParaRPr lang="en-GB"/>
          </a:p>
        </p:txBody>
      </p:sp>
      <p:sp>
        <p:nvSpPr>
          <p:cNvPr id="8" name="Footer Placeholder 7">
            <a:extLst>
              <a:ext uri="{FF2B5EF4-FFF2-40B4-BE49-F238E27FC236}">
                <a16:creationId xmlns:a16="http://schemas.microsoft.com/office/drawing/2014/main" id="{34EF7556-7C0E-4B97-9C88-F7B50484848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84A4DA9-635C-462F-AB35-72BE80F25D8D}"/>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4094615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896B8-B289-4F06-A3E1-759FEF9FD6C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2E8F190-D5BB-48A0-BC8A-BC2CFA9FADA5}"/>
              </a:ext>
            </a:extLst>
          </p:cNvPr>
          <p:cNvSpPr>
            <a:spLocks noGrp="1"/>
          </p:cNvSpPr>
          <p:nvPr>
            <p:ph type="dt" sz="half" idx="10"/>
          </p:nvPr>
        </p:nvSpPr>
        <p:spPr/>
        <p:txBody>
          <a:bodyPr/>
          <a:lstStyle/>
          <a:p>
            <a:fld id="{C12ADC84-8923-48EA-8349-ED5FB2EEF081}" type="datetimeFigureOut">
              <a:rPr lang="en-GB" smtClean="0"/>
              <a:t>02/07/2019</a:t>
            </a:fld>
            <a:endParaRPr lang="en-GB"/>
          </a:p>
        </p:txBody>
      </p:sp>
      <p:sp>
        <p:nvSpPr>
          <p:cNvPr id="4" name="Footer Placeholder 3">
            <a:extLst>
              <a:ext uri="{FF2B5EF4-FFF2-40B4-BE49-F238E27FC236}">
                <a16:creationId xmlns:a16="http://schemas.microsoft.com/office/drawing/2014/main" id="{6399C148-9FF8-47B6-8740-63051521F44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034F66-44D8-4C1F-9BC7-537D11B676AF}"/>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131234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BC3749-94A0-44F6-B79D-7DF1176D51FB}"/>
              </a:ext>
            </a:extLst>
          </p:cNvPr>
          <p:cNvSpPr>
            <a:spLocks noGrp="1"/>
          </p:cNvSpPr>
          <p:nvPr>
            <p:ph type="dt" sz="half" idx="10"/>
          </p:nvPr>
        </p:nvSpPr>
        <p:spPr/>
        <p:txBody>
          <a:bodyPr/>
          <a:lstStyle/>
          <a:p>
            <a:fld id="{C12ADC84-8923-48EA-8349-ED5FB2EEF081}" type="datetimeFigureOut">
              <a:rPr lang="en-GB" smtClean="0"/>
              <a:t>02/07/2019</a:t>
            </a:fld>
            <a:endParaRPr lang="en-GB"/>
          </a:p>
        </p:txBody>
      </p:sp>
      <p:sp>
        <p:nvSpPr>
          <p:cNvPr id="3" name="Footer Placeholder 2">
            <a:extLst>
              <a:ext uri="{FF2B5EF4-FFF2-40B4-BE49-F238E27FC236}">
                <a16:creationId xmlns:a16="http://schemas.microsoft.com/office/drawing/2014/main" id="{47B5B133-1C97-431E-BDB8-0757BCA6A3B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59FEE04-145F-4834-B56A-5D57DF669969}"/>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7673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84EB5-DFBC-4B3C-94C3-6B291D1DE7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B2A45B0-36D2-4B86-974F-0568D66E65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E9D7763-F917-493C-B04E-0FB7EB400C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367671-8988-4E9E-9481-7DB8C23C62ED}"/>
              </a:ext>
            </a:extLst>
          </p:cNvPr>
          <p:cNvSpPr>
            <a:spLocks noGrp="1"/>
          </p:cNvSpPr>
          <p:nvPr>
            <p:ph type="dt" sz="half" idx="10"/>
          </p:nvPr>
        </p:nvSpPr>
        <p:spPr/>
        <p:txBody>
          <a:bodyPr/>
          <a:lstStyle/>
          <a:p>
            <a:fld id="{C12ADC84-8923-48EA-8349-ED5FB2EEF081}" type="datetimeFigureOut">
              <a:rPr lang="en-GB" smtClean="0"/>
              <a:t>02/07/2019</a:t>
            </a:fld>
            <a:endParaRPr lang="en-GB"/>
          </a:p>
        </p:txBody>
      </p:sp>
      <p:sp>
        <p:nvSpPr>
          <p:cNvPr id="6" name="Footer Placeholder 5">
            <a:extLst>
              <a:ext uri="{FF2B5EF4-FFF2-40B4-BE49-F238E27FC236}">
                <a16:creationId xmlns:a16="http://schemas.microsoft.com/office/drawing/2014/main" id="{909A4857-E034-4BC0-9990-FE2CFFA9090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49E33F-6B98-48C0-9785-284158B7B988}"/>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1710905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45021-28E1-4686-B9AB-87D315BE55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8E75A4F-E969-46CC-96F8-C02E2D5D70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596F669-3D82-4029-A622-D2972AC877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70D4FF-6A92-4542-8F10-8C102E0390DC}"/>
              </a:ext>
            </a:extLst>
          </p:cNvPr>
          <p:cNvSpPr>
            <a:spLocks noGrp="1"/>
          </p:cNvSpPr>
          <p:nvPr>
            <p:ph type="dt" sz="half" idx="10"/>
          </p:nvPr>
        </p:nvSpPr>
        <p:spPr/>
        <p:txBody>
          <a:bodyPr/>
          <a:lstStyle/>
          <a:p>
            <a:fld id="{C12ADC84-8923-48EA-8349-ED5FB2EEF081}" type="datetimeFigureOut">
              <a:rPr lang="en-GB" smtClean="0"/>
              <a:t>02/07/2019</a:t>
            </a:fld>
            <a:endParaRPr lang="en-GB"/>
          </a:p>
        </p:txBody>
      </p:sp>
      <p:sp>
        <p:nvSpPr>
          <p:cNvPr id="6" name="Footer Placeholder 5">
            <a:extLst>
              <a:ext uri="{FF2B5EF4-FFF2-40B4-BE49-F238E27FC236}">
                <a16:creationId xmlns:a16="http://schemas.microsoft.com/office/drawing/2014/main" id="{A0128018-4CC5-4908-B614-664271278D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D3F725A-05B5-4324-969E-5B8D4D5BB95E}"/>
              </a:ext>
            </a:extLst>
          </p:cNvPr>
          <p:cNvSpPr>
            <a:spLocks noGrp="1"/>
          </p:cNvSpPr>
          <p:nvPr>
            <p:ph type="sldNum" sz="quarter" idx="12"/>
          </p:nvPr>
        </p:nvSpPr>
        <p:spPr/>
        <p:txBody>
          <a:bodyPr/>
          <a:lstStyle/>
          <a:p>
            <a:fld id="{0624C84A-B26F-484F-AA5B-E27C2AE2AB7D}" type="slidenum">
              <a:rPr lang="en-GB" smtClean="0"/>
              <a:t>‹#›</a:t>
            </a:fld>
            <a:endParaRPr lang="en-GB"/>
          </a:p>
        </p:txBody>
      </p:sp>
    </p:spTree>
    <p:extLst>
      <p:ext uri="{BB962C8B-B14F-4D97-AF65-F5344CB8AC3E}">
        <p14:creationId xmlns:p14="http://schemas.microsoft.com/office/powerpoint/2010/main" val="2507598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5B7CED-7BBB-4A32-88B4-B5DEBB1A5F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B172D88-CF3B-40AA-9647-607EB68AF8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2E6CF30-5B79-41C6-A766-ACD95049E2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2ADC84-8923-48EA-8349-ED5FB2EEF081}" type="datetimeFigureOut">
              <a:rPr lang="en-GB" smtClean="0"/>
              <a:t>02/07/2019</a:t>
            </a:fld>
            <a:endParaRPr lang="en-GB"/>
          </a:p>
        </p:txBody>
      </p:sp>
      <p:sp>
        <p:nvSpPr>
          <p:cNvPr id="5" name="Footer Placeholder 4">
            <a:extLst>
              <a:ext uri="{FF2B5EF4-FFF2-40B4-BE49-F238E27FC236}">
                <a16:creationId xmlns:a16="http://schemas.microsoft.com/office/drawing/2014/main" id="{B006DC7D-DFCC-43F2-8225-9AD4A03442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40F440-C8C0-469E-BF5E-2533D6C351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24C84A-B26F-484F-AA5B-E27C2AE2AB7D}" type="slidenum">
              <a:rPr lang="en-GB" smtClean="0"/>
              <a:t>‹#›</a:t>
            </a:fld>
            <a:endParaRPr lang="en-GB"/>
          </a:p>
        </p:txBody>
      </p:sp>
    </p:spTree>
    <p:extLst>
      <p:ext uri="{BB962C8B-B14F-4D97-AF65-F5344CB8AC3E}">
        <p14:creationId xmlns:p14="http://schemas.microsoft.com/office/powerpoint/2010/main" val="783280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mojipedia.org/negative-squared-latin-capital-letter-b/" TargetMode="Externa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slide" Target="slide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8" Type="http://schemas.openxmlformats.org/officeDocument/2006/relationships/image" Target="../media/image52.jpeg"/><Relationship Id="rId13" Type="http://schemas.openxmlformats.org/officeDocument/2006/relationships/slide" Target="slide103.xml"/><Relationship Id="rId3" Type="http://schemas.openxmlformats.org/officeDocument/2006/relationships/image" Target="../media/image45.png"/><Relationship Id="rId7" Type="http://schemas.openxmlformats.org/officeDocument/2006/relationships/image" Target="../media/image50.jpeg"/><Relationship Id="rId12" Type="http://schemas.openxmlformats.org/officeDocument/2006/relationships/slide" Target="slide101.xml"/><Relationship Id="rId2" Type="http://schemas.openxmlformats.org/officeDocument/2006/relationships/image" Target="../media/image44.jpeg"/><Relationship Id="rId16"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69.png"/><Relationship Id="rId5" Type="http://schemas.openxmlformats.org/officeDocument/2006/relationships/image" Target="../media/image47.png"/><Relationship Id="rId15" Type="http://schemas.openxmlformats.org/officeDocument/2006/relationships/slide" Target="slide94.xml"/><Relationship Id="rId10" Type="http://schemas.openxmlformats.org/officeDocument/2006/relationships/image" Target="../media/image68.png"/><Relationship Id="rId4" Type="http://schemas.openxmlformats.org/officeDocument/2006/relationships/image" Target="../media/image46.png"/><Relationship Id="rId9" Type="http://schemas.openxmlformats.org/officeDocument/2006/relationships/image" Target="../media/image67.png"/><Relationship Id="rId14" Type="http://schemas.openxmlformats.org/officeDocument/2006/relationships/slide" Target="slide102.xml"/></Relationships>
</file>

<file path=ppt/slides/_rels/slide101.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45.png"/><Relationship Id="rId7"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slide" Target="slide104.xml"/><Relationship Id="rId5" Type="http://schemas.openxmlformats.org/officeDocument/2006/relationships/image" Target="../media/image47.png"/><Relationship Id="rId10" Type="http://schemas.openxmlformats.org/officeDocument/2006/relationships/image" Target="../media/image72.png"/><Relationship Id="rId4" Type="http://schemas.openxmlformats.org/officeDocument/2006/relationships/image" Target="../media/image46.png"/><Relationship Id="rId9" Type="http://schemas.openxmlformats.org/officeDocument/2006/relationships/image" Target="../media/image71.png"/></Relationships>
</file>

<file path=ppt/slides/_rels/slide102.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5.png"/><Relationship Id="rId7"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slide" Target="slide105.xml"/><Relationship Id="rId5" Type="http://schemas.openxmlformats.org/officeDocument/2006/relationships/image" Target="../media/image47.png"/><Relationship Id="rId10" Type="http://schemas.openxmlformats.org/officeDocument/2006/relationships/image" Target="../media/image74.png"/><Relationship Id="rId4" Type="http://schemas.openxmlformats.org/officeDocument/2006/relationships/image" Target="../media/image46.png"/><Relationship Id="rId9" Type="http://schemas.openxmlformats.org/officeDocument/2006/relationships/image" Target="../media/image73.png"/></Relationships>
</file>

<file path=ppt/slides/_rels/slide103.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5.png"/><Relationship Id="rId7"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76.png"/><Relationship Id="rId5" Type="http://schemas.openxmlformats.org/officeDocument/2006/relationships/image" Target="../media/image47.png"/><Relationship Id="rId10" Type="http://schemas.openxmlformats.org/officeDocument/2006/relationships/slide" Target="slide105.xml"/><Relationship Id="rId4" Type="http://schemas.openxmlformats.org/officeDocument/2006/relationships/image" Target="../media/image46.png"/><Relationship Id="rId9" Type="http://schemas.openxmlformats.org/officeDocument/2006/relationships/image" Target="../media/image75.png"/></Relationships>
</file>

<file path=ppt/slides/_rels/slide104.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5.png"/><Relationship Id="rId7"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slide" Target="slide106.xml"/><Relationship Id="rId5" Type="http://schemas.openxmlformats.org/officeDocument/2006/relationships/image" Target="../media/image47.png"/><Relationship Id="rId10" Type="http://schemas.openxmlformats.org/officeDocument/2006/relationships/image" Target="../media/image78.png"/><Relationship Id="rId4" Type="http://schemas.openxmlformats.org/officeDocument/2006/relationships/image" Target="../media/image46.png"/><Relationship Id="rId9" Type="http://schemas.openxmlformats.org/officeDocument/2006/relationships/image" Target="../media/image77.png"/></Relationships>
</file>

<file path=ppt/slides/_rels/slide105.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5.png"/><Relationship Id="rId7"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slide" Target="slide106.xml"/><Relationship Id="rId5" Type="http://schemas.openxmlformats.org/officeDocument/2006/relationships/image" Target="../media/image47.png"/><Relationship Id="rId10" Type="http://schemas.openxmlformats.org/officeDocument/2006/relationships/image" Target="../media/image80.png"/><Relationship Id="rId4" Type="http://schemas.openxmlformats.org/officeDocument/2006/relationships/image" Target="../media/image46.png"/><Relationship Id="rId9" Type="http://schemas.openxmlformats.org/officeDocument/2006/relationships/image" Target="../media/image79.png"/></Relationships>
</file>

<file path=ppt/slides/_rels/slide106.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5.png"/><Relationship Id="rId7"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slide" Target="slide107.xml"/><Relationship Id="rId5" Type="http://schemas.openxmlformats.org/officeDocument/2006/relationships/image" Target="../media/image47.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5.png"/></Relationships>
</file>

<file path=ppt/slides/_rels/slide107.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5.png"/><Relationship Id="rId7" Type="http://schemas.openxmlformats.org/officeDocument/2006/relationships/image" Target="../media/image50.jpeg"/><Relationship Id="rId12" Type="http://schemas.openxmlformats.org/officeDocument/2006/relationships/slide" Target="slide108.xml"/><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slide" Target="slide109.xml"/><Relationship Id="rId5" Type="http://schemas.openxmlformats.org/officeDocument/2006/relationships/image" Target="../media/image47.png"/><Relationship Id="rId10" Type="http://schemas.openxmlformats.org/officeDocument/2006/relationships/image" Target="../media/image68.png"/><Relationship Id="rId4" Type="http://schemas.openxmlformats.org/officeDocument/2006/relationships/image" Target="../media/image46.png"/><Relationship Id="rId9" Type="http://schemas.openxmlformats.org/officeDocument/2006/relationships/image" Target="../media/image67.png"/></Relationships>
</file>

<file path=ppt/slides/_rels/slide108.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5.png"/><Relationship Id="rId7"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slide" Target="slide110.xml"/><Relationship Id="rId5" Type="http://schemas.openxmlformats.org/officeDocument/2006/relationships/image" Target="../media/image47.png"/><Relationship Id="rId10" Type="http://schemas.openxmlformats.org/officeDocument/2006/relationships/image" Target="../media/image74.png"/><Relationship Id="rId4" Type="http://schemas.openxmlformats.org/officeDocument/2006/relationships/image" Target="../media/image46.png"/><Relationship Id="rId9" Type="http://schemas.openxmlformats.org/officeDocument/2006/relationships/image" Target="../media/image73.png"/></Relationships>
</file>

<file path=ppt/slides/_rels/slide109.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5.png"/><Relationship Id="rId7"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slide" Target="slide110.xml"/><Relationship Id="rId5" Type="http://schemas.openxmlformats.org/officeDocument/2006/relationships/image" Target="../media/image47.png"/><Relationship Id="rId10" Type="http://schemas.openxmlformats.org/officeDocument/2006/relationships/image" Target="../media/image76.png"/><Relationship Id="rId4" Type="http://schemas.openxmlformats.org/officeDocument/2006/relationships/image" Target="../media/image46.png"/><Relationship Id="rId9" Type="http://schemas.openxmlformats.org/officeDocument/2006/relationships/image" Target="../media/image75.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slide" Target="slide12.xml"/><Relationship Id="rId4" Type="http://schemas.openxmlformats.org/officeDocument/2006/relationships/slide" Target="slide13.xml"/></Relationships>
</file>

<file path=ppt/slides/_rels/slide110.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5.png"/><Relationship Id="rId7" Type="http://schemas.openxmlformats.org/officeDocument/2006/relationships/image" Target="../media/image50.jpeg"/><Relationship Id="rId12" Type="http://schemas.openxmlformats.org/officeDocument/2006/relationships/slide" Target="slide111.xml"/><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83.gif"/><Relationship Id="rId5" Type="http://schemas.openxmlformats.org/officeDocument/2006/relationships/image" Target="../media/image47.png"/><Relationship Id="rId10" Type="http://schemas.openxmlformats.org/officeDocument/2006/relationships/image" Target="../media/image82.png"/><Relationship Id="rId4" Type="http://schemas.openxmlformats.org/officeDocument/2006/relationships/image" Target="../media/image46.png"/><Relationship Id="rId9" Type="http://schemas.openxmlformats.org/officeDocument/2006/relationships/image" Target="../media/image81.png"/></Relationships>
</file>

<file path=ppt/slides/_rels/slide111.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7.png"/><Relationship Id="rId3" Type="http://schemas.openxmlformats.org/officeDocument/2006/relationships/image" Target="../media/image45.png"/><Relationship Id="rId7" Type="http://schemas.openxmlformats.org/officeDocument/2006/relationships/image" Target="../media/image50.jpeg"/><Relationship Id="rId12" Type="http://schemas.openxmlformats.org/officeDocument/2006/relationships/image" Target="../media/image52.jpe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slide" Target="slide112.xml"/><Relationship Id="rId5" Type="http://schemas.openxmlformats.org/officeDocument/2006/relationships/image" Target="../media/image47.png"/><Relationship Id="rId10" Type="http://schemas.openxmlformats.org/officeDocument/2006/relationships/image" Target="../media/image86.png"/><Relationship Id="rId4" Type="http://schemas.openxmlformats.org/officeDocument/2006/relationships/image" Target="../media/image46.png"/><Relationship Id="rId9" Type="http://schemas.openxmlformats.org/officeDocument/2006/relationships/image" Target="../media/image85.png"/></Relationships>
</file>

<file path=ppt/slides/_rels/slide112.xml.rels><?xml version="1.0" encoding="UTF-8" standalone="yes"?>
<Relationships xmlns="http://schemas.openxmlformats.org/package/2006/relationships"><Relationship Id="rId8" Type="http://schemas.openxmlformats.org/officeDocument/2006/relationships/image" Target="../media/image52.jpeg"/><Relationship Id="rId13" Type="http://schemas.openxmlformats.org/officeDocument/2006/relationships/image" Target="../media/image90.png"/><Relationship Id="rId3" Type="http://schemas.openxmlformats.org/officeDocument/2006/relationships/image" Target="../media/image45.png"/><Relationship Id="rId7" Type="http://schemas.openxmlformats.org/officeDocument/2006/relationships/image" Target="../media/image50.jpeg"/><Relationship Id="rId12" Type="http://schemas.microsoft.com/office/2007/relationships/hdphoto" Target="../media/hdphoto3.wdp"/><Relationship Id="rId17" Type="http://schemas.openxmlformats.org/officeDocument/2006/relationships/image" Target="../media/image93.png"/><Relationship Id="rId2" Type="http://schemas.openxmlformats.org/officeDocument/2006/relationships/image" Target="../media/image44.jpeg"/><Relationship Id="rId16"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89.png"/><Relationship Id="rId5" Type="http://schemas.openxmlformats.org/officeDocument/2006/relationships/image" Target="../media/image47.png"/><Relationship Id="rId15" Type="http://schemas.openxmlformats.org/officeDocument/2006/relationships/image" Target="../media/image91.png"/><Relationship Id="rId10" Type="http://schemas.openxmlformats.org/officeDocument/2006/relationships/image" Target="../media/image88.png"/><Relationship Id="rId4" Type="http://schemas.openxmlformats.org/officeDocument/2006/relationships/image" Target="../media/image46.png"/><Relationship Id="rId9" Type="http://schemas.openxmlformats.org/officeDocument/2006/relationships/image" Target="../media/image87.png"/><Relationship Id="rId1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slide" Target="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slide" Target="slide17.xml"/><Relationship Id="rId5" Type="http://schemas.openxmlformats.org/officeDocument/2006/relationships/slide" Target="slide18.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slide" Target="slide17.xml"/><Relationship Id="rId5" Type="http://schemas.openxmlformats.org/officeDocument/2006/relationships/slide" Target="slide19.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slide" Target="slide20.xml"/><Relationship Id="rId5" Type="http://schemas.openxmlformats.org/officeDocument/2006/relationships/slide" Target="slide21.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4.png"/><Relationship Id="rId7" Type="http://schemas.openxmlformats.org/officeDocument/2006/relationships/slide" Target="slide14.xm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slide" Target="slide32.xml"/><Relationship Id="rId5" Type="http://schemas.openxmlformats.org/officeDocument/2006/relationships/slide" Target="slide67.xml"/><Relationship Id="rId10" Type="http://schemas.openxmlformats.org/officeDocument/2006/relationships/slide" Target="slide31.xml"/><Relationship Id="rId4" Type="http://schemas.openxmlformats.org/officeDocument/2006/relationships/slide" Target="slide3.xml"/><Relationship Id="rId9" Type="http://schemas.openxmlformats.org/officeDocument/2006/relationships/slide" Target="slide75.xml"/></Relationships>
</file>

<file path=ppt/slides/_rels/slide20.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slide" Target="slide22.xml"/><Relationship Id="rId5" Type="http://schemas.openxmlformats.org/officeDocument/2006/relationships/slide" Target="slide17.xml"/><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slide" Target="slide23.xml"/><Relationship Id="rId5" Type="http://schemas.openxmlformats.org/officeDocument/2006/relationships/slide" Target="slide17.xml"/><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slide" Target="slide24.xm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slide" Target="slide25.xml"/><Relationship Id="rId5" Type="http://schemas.openxmlformats.org/officeDocument/2006/relationships/image" Target="../media/image16.jpe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gif"/><Relationship Id="rId1" Type="http://schemas.openxmlformats.org/officeDocument/2006/relationships/slideLayout" Target="../slideLayouts/slideLayout7.xml"/><Relationship Id="rId4" Type="http://schemas.openxmlformats.org/officeDocument/2006/relationships/slide" Target="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openxmlformats.org/officeDocument/2006/relationships/slide" Target="slide27.xml"/><Relationship Id="rId4" Type="http://schemas.openxmlformats.org/officeDocument/2006/relationships/slide" Target="slide26.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slide" Target="slide28.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slide" Target="slide5.xml"/><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slide" Target="slide34.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slide" Target="slide35.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jpe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slide" Target="slide40.xml"/><Relationship Id="rId5" Type="http://schemas.openxmlformats.org/officeDocument/2006/relationships/slide" Target="slide39.xml"/><Relationship Id="rId4" Type="http://schemas.openxmlformats.org/officeDocument/2006/relationships/slide" Target="slide36.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slide" Target="slide37.xml"/><Relationship Id="rId4" Type="http://schemas.openxmlformats.org/officeDocument/2006/relationships/slide" Target="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slide" Target="slide38.xml"/><Relationship Id="rId5" Type="http://schemas.openxmlformats.org/officeDocument/2006/relationships/slide" Target="slide36.xml"/><Relationship Id="rId4" Type="http://schemas.openxmlformats.org/officeDocument/2006/relationships/image" Target="../media/image25.jpe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slide" Target="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slide" Target="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gif"/><Relationship Id="rId1" Type="http://schemas.openxmlformats.org/officeDocument/2006/relationships/slideLayout" Target="../slideLayouts/slideLayout7.xml"/><Relationship Id="rId4" Type="http://schemas.openxmlformats.org/officeDocument/2006/relationships/slide" Target="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slide" Target="slide46.xml"/><Relationship Id="rId4" Type="http://schemas.openxmlformats.org/officeDocument/2006/relationships/slide" Target="slide41.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slide" Target="slide42.xml"/><Relationship Id="rId4" Type="http://schemas.openxmlformats.org/officeDocument/2006/relationships/slide" Target="slide40.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slide" Target="slide41.xml"/><Relationship Id="rId4" Type="http://schemas.openxmlformats.org/officeDocument/2006/relationships/slide" Target="slide43.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slide" Target="slide44.xml"/><Relationship Id="rId5" Type="http://schemas.openxmlformats.org/officeDocument/2006/relationships/image" Target="../media/image25.jpeg"/><Relationship Id="rId4" Type="http://schemas.openxmlformats.org/officeDocument/2006/relationships/slide" Target="slide42.xml"/></Relationships>
</file>

<file path=ppt/slides/_rels/slide44.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slide" Target="slide45.xml"/><Relationship Id="rId4" Type="http://schemas.openxmlformats.org/officeDocument/2006/relationships/image" Target="../media/image28.jpg"/></Relationships>
</file>

<file path=ppt/slides/_rels/slide45.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jp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slide" Target="slide40.xml"/><Relationship Id="rId4" Type="http://schemas.openxmlformats.org/officeDocument/2006/relationships/slide" Target="slide4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slide" Target="slide48.xml"/><Relationship Id="rId4" Type="http://schemas.openxmlformats.org/officeDocument/2006/relationships/slide" Target="slide46.xml"/></Relationships>
</file>

<file path=ppt/slides/_rels/slide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slide" Target="slide52.xml"/><Relationship Id="rId5" Type="http://schemas.openxmlformats.org/officeDocument/2006/relationships/slide" Target="slide49.xml"/><Relationship Id="rId4" Type="http://schemas.openxmlformats.org/officeDocument/2006/relationships/slide" Target="slide50.xml"/></Relationships>
</file>

<file path=ppt/slides/_rels/slide4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slide" Target="slide5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slide" Target="slide4.xml"/><Relationship Id="rId4" Type="http://schemas.openxmlformats.org/officeDocument/2006/relationships/slide" Target="slide6.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9.jpe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slide" Target="slide54.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jpe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slide" Target="slide55.xml"/><Relationship Id="rId5" Type="http://schemas.openxmlformats.org/officeDocument/2006/relationships/slide" Target="slide57.xml"/><Relationship Id="rId4" Type="http://schemas.openxmlformats.org/officeDocument/2006/relationships/slide" Target="slide53.xml"/></Relationships>
</file>

<file path=ppt/slides/_rels/slide55.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image" Target="../media/image24.png"/><Relationship Id="rId7" Type="http://schemas.openxmlformats.org/officeDocument/2006/relationships/slide" Target="slide54.xml"/><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slide" Target="slide57.xml"/><Relationship Id="rId4" Type="http://schemas.openxmlformats.org/officeDocument/2006/relationships/slide" Target="slide56.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slide" Target="slide57.xml"/><Relationship Id="rId4" Type="http://schemas.openxmlformats.org/officeDocument/2006/relationships/slide" Target="slide53.xml"/></Relationships>
</file>

<file path=ppt/slides/_rels/slide57.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58.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slide" Target="slide59.xml"/><Relationship Id="rId4" Type="http://schemas.openxmlformats.org/officeDocument/2006/relationships/slide" Target="slide61.xml"/></Relationships>
</file>

<file path=ppt/slides/_rels/slide59.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slide" Target="slide60.xml"/><Relationship Id="rId4" Type="http://schemas.openxmlformats.org/officeDocument/2006/relationships/slide" Target="slide6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slide" Target="slide7.xml"/><Relationship Id="rId4" Type="http://schemas.openxmlformats.org/officeDocument/2006/relationships/slide" Target="slide8.xml"/></Relationships>
</file>

<file path=ppt/slides/_rels/slide60.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slide" Target="slide62.xml"/></Relationships>
</file>

<file path=ppt/slides/_rels/slide6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slide" Target="slide63.xml"/></Relationships>
</file>

<file path=ppt/slides/_rels/slide62.xml.rels><?xml version="1.0" encoding="UTF-8" standalone="yes"?>
<Relationships xmlns="http://schemas.openxmlformats.org/package/2006/relationships"><Relationship Id="rId2" Type="http://schemas.openxmlformats.org/officeDocument/2006/relationships/slide" Target="slide5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slide" Target="slide64.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slide" Target="slide63.xml"/><Relationship Id="rId4" Type="http://schemas.openxmlformats.org/officeDocument/2006/relationships/slide" Target="slide65.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slide" Target="slide66.xml"/><Relationship Id="rId4" Type="http://schemas.openxmlformats.org/officeDocument/2006/relationships/slide" Target="slide64.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5.jpeg"/></Relationships>
</file>

<file path=ppt/slides/_rels/slide6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slide" Target="slide68.xml"/></Relationships>
</file>

<file path=ppt/slides/_rels/slide6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slide" Target="slide69.xml"/><Relationship Id="rId4" Type="http://schemas.openxmlformats.org/officeDocument/2006/relationships/slide" Target="slide70.xml"/></Relationships>
</file>

<file path=ppt/slides/_rels/slide69.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3.jpe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6.png"/><Relationship Id="rId4" Type="http://schemas.openxmlformats.org/officeDocument/2006/relationships/image" Target="../media/image35.png"/></Relationships>
</file>

<file path=ppt/slides/_rels/slide7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slide" Target="slide73.xml"/><Relationship Id="rId4" Type="http://schemas.openxmlformats.org/officeDocument/2006/relationships/image" Target="../media/image21.jpeg"/></Relationships>
</file>

<file path=ppt/slides/_rels/slide7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slide" Target="slide76.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5" Type="http://schemas.openxmlformats.org/officeDocument/2006/relationships/slide" Target="slide77.xml"/><Relationship Id="rId4" Type="http://schemas.openxmlformats.org/officeDocument/2006/relationships/slide" Target="slide78.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slide" Target="slide79.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slide" Target="slide7.xml"/><Relationship Id="rId4" Type="http://schemas.openxmlformats.org/officeDocument/2006/relationships/slide" Target="slide9.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slide" Target="slide81.xml"/><Relationship Id="rId4" Type="http://schemas.openxmlformats.org/officeDocument/2006/relationships/image" Target="../media/image38.jpeg"/></Relationships>
</file>

<file path=ppt/slides/_rels/slide8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slide" Target="slide85.xml"/><Relationship Id="rId4" Type="http://schemas.openxmlformats.org/officeDocument/2006/relationships/slide" Target="slide86.xml"/></Relationships>
</file>

<file path=ppt/slides/_rels/slide8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85.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comments" Target="../comments/comment2.xml"/><Relationship Id="rId5" Type="http://schemas.openxmlformats.org/officeDocument/2006/relationships/slide" Target="slide87.xml"/><Relationship Id="rId4" Type="http://schemas.openxmlformats.org/officeDocument/2006/relationships/slide" Target="slide85.xml"/></Relationships>
</file>

<file path=ppt/slides/_rels/slide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slide" Target="slide85.xml"/><Relationship Id="rId4" Type="http://schemas.openxmlformats.org/officeDocument/2006/relationships/slide" Target="slide88.xml"/></Relationships>
</file>

<file path=ppt/slides/_rels/slide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slide" Target="slide89.xml"/><Relationship Id="rId4" Type="http://schemas.openxmlformats.org/officeDocument/2006/relationships/slide" Target="slide90.xml"/></Relationships>
</file>

<file path=ppt/slides/_rels/slide89.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slide" Target="slide85.xml"/><Relationship Id="rId4" Type="http://schemas.openxmlformats.org/officeDocument/2006/relationships/slide" Target="slide91.xml"/></Relationships>
</file>

<file path=ppt/slides/_rels/slide9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slide" Target="slide92.xml"/></Relationships>
</file>

<file path=ppt/slides/_rels/slide92.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9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5.png"/><Relationship Id="rId7"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2.jpeg"/></Relationships>
</file>

<file path=ppt/slides/_rels/slide94.xml.rels><?xml version="1.0" encoding="UTF-8" standalone="yes"?>
<Relationships xmlns="http://schemas.openxmlformats.org/package/2006/relationships"><Relationship Id="rId8" Type="http://schemas.openxmlformats.org/officeDocument/2006/relationships/image" Target="../media/image52.jpeg"/><Relationship Id="rId13" Type="http://schemas.openxmlformats.org/officeDocument/2006/relationships/slide" Target="slide100.xml"/><Relationship Id="rId3" Type="http://schemas.openxmlformats.org/officeDocument/2006/relationships/image" Target="../media/image45.png"/><Relationship Id="rId7" Type="http://schemas.openxmlformats.org/officeDocument/2006/relationships/image" Target="../media/image50.jpeg"/><Relationship Id="rId12" Type="http://schemas.openxmlformats.org/officeDocument/2006/relationships/image" Target="../media/image55.pn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4.png"/><Relationship Id="rId5" Type="http://schemas.openxmlformats.org/officeDocument/2006/relationships/image" Target="../media/image47.png"/><Relationship Id="rId10" Type="http://schemas.openxmlformats.org/officeDocument/2006/relationships/slide" Target="slide95.xml"/><Relationship Id="rId4" Type="http://schemas.openxmlformats.org/officeDocument/2006/relationships/image" Target="../media/image46.png"/><Relationship Id="rId9" Type="http://schemas.openxmlformats.org/officeDocument/2006/relationships/image" Target="../media/image53.png"/></Relationships>
</file>

<file path=ppt/slides/_rels/slide95.xml.rels><?xml version="1.0" encoding="UTF-8" standalone="yes"?>
<Relationships xmlns="http://schemas.openxmlformats.org/package/2006/relationships"><Relationship Id="rId8" Type="http://schemas.openxmlformats.org/officeDocument/2006/relationships/image" Target="../media/image52.jpeg"/><Relationship Id="rId13" Type="http://schemas.openxmlformats.org/officeDocument/2006/relationships/slide" Target="slide94.xml"/><Relationship Id="rId3" Type="http://schemas.openxmlformats.org/officeDocument/2006/relationships/image" Target="../media/image45.png"/><Relationship Id="rId7" Type="http://schemas.openxmlformats.org/officeDocument/2006/relationships/image" Target="../media/image50.jpeg"/><Relationship Id="rId12" Type="http://schemas.openxmlformats.org/officeDocument/2006/relationships/slide" Target="slide98.xml"/><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slide" Target="slide96.xml"/><Relationship Id="rId5" Type="http://schemas.openxmlformats.org/officeDocument/2006/relationships/image" Target="../media/image47.png"/><Relationship Id="rId10" Type="http://schemas.openxmlformats.org/officeDocument/2006/relationships/image" Target="../media/image57.png"/><Relationship Id="rId4" Type="http://schemas.openxmlformats.org/officeDocument/2006/relationships/image" Target="../media/image46.png"/><Relationship Id="rId9" Type="http://schemas.openxmlformats.org/officeDocument/2006/relationships/image" Target="../media/image56.png"/><Relationship Id="rId14" Type="http://schemas.openxmlformats.org/officeDocument/2006/relationships/image" Target="../media/image58.png"/></Relationships>
</file>

<file path=ppt/slides/_rels/slide96.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5.png"/><Relationship Id="rId7"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60.jpg"/><Relationship Id="rId4" Type="http://schemas.openxmlformats.org/officeDocument/2006/relationships/image" Target="../media/image46.png"/><Relationship Id="rId9" Type="http://schemas.openxmlformats.org/officeDocument/2006/relationships/image" Target="../media/image59.png"/></Relationships>
</file>

<file path=ppt/slides/_rels/slide97.xml.rels><?xml version="1.0" encoding="UTF-8" standalone="yes"?>
<Relationships xmlns="http://schemas.openxmlformats.org/package/2006/relationships"><Relationship Id="rId8" Type="http://schemas.openxmlformats.org/officeDocument/2006/relationships/image" Target="../media/image61.jpg"/><Relationship Id="rId3" Type="http://schemas.openxmlformats.org/officeDocument/2006/relationships/image" Target="../media/image45.png"/><Relationship Id="rId7"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slide" Target="slide104.xml"/><Relationship Id="rId4" Type="http://schemas.openxmlformats.org/officeDocument/2006/relationships/image" Target="../media/image46.png"/><Relationship Id="rId9" Type="http://schemas.openxmlformats.org/officeDocument/2006/relationships/image" Target="../media/image62.png"/></Relationships>
</file>

<file path=ppt/slides/_rels/slide98.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5.png"/><Relationship Id="rId7"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64.jpg"/><Relationship Id="rId4" Type="http://schemas.openxmlformats.org/officeDocument/2006/relationships/image" Target="../media/image46.png"/><Relationship Id="rId9" Type="http://schemas.openxmlformats.org/officeDocument/2006/relationships/image" Target="../media/image63.png"/></Relationships>
</file>

<file path=ppt/slides/_rels/slide99.xml.rels><?xml version="1.0" encoding="UTF-8" standalone="yes"?>
<Relationships xmlns="http://schemas.openxmlformats.org/package/2006/relationships"><Relationship Id="rId8" Type="http://schemas.openxmlformats.org/officeDocument/2006/relationships/image" Target="../media/image65.jpg"/><Relationship Id="rId3" Type="http://schemas.openxmlformats.org/officeDocument/2006/relationships/image" Target="../media/image45.png"/><Relationship Id="rId7"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slide" Target="slide104.xml"/><Relationship Id="rId4" Type="http://schemas.openxmlformats.org/officeDocument/2006/relationships/image" Target="../media/image46.png"/><Relationship Id="rId9"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 device&#10;&#10;Description automatically generated">
            <a:extLst>
              <a:ext uri="{FF2B5EF4-FFF2-40B4-BE49-F238E27FC236}">
                <a16:creationId xmlns:a16="http://schemas.microsoft.com/office/drawing/2014/main" id="{D219A4A9-375E-488C-82D1-3DC3C822A6D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20F7C77A-62F1-4122-B9C2-BB6AFFDFE688}"/>
              </a:ext>
            </a:extLst>
          </p:cNvPr>
          <p:cNvSpPr>
            <a:spLocks noGrp="1"/>
          </p:cNvSpPr>
          <p:nvPr>
            <p:ph type="ctrTitle"/>
          </p:nvPr>
        </p:nvSpPr>
        <p:spPr>
          <a:xfrm>
            <a:off x="8022021" y="3231931"/>
            <a:ext cx="3852041" cy="1834056"/>
          </a:xfrm>
        </p:spPr>
        <p:txBody>
          <a:bodyPr>
            <a:normAutofit/>
          </a:bodyPr>
          <a:lstStyle/>
          <a:p>
            <a:r>
              <a:rPr lang="en-GB" sz="4000" dirty="0" err="1"/>
              <a:t>Taku</a:t>
            </a:r>
            <a:r>
              <a:rPr lang="en-GB" sz="4000" dirty="0"/>
              <a:t> dating simulator</a:t>
            </a:r>
          </a:p>
        </p:txBody>
      </p:sp>
      <p:sp>
        <p:nvSpPr>
          <p:cNvPr id="3" name="Subtitle 2">
            <a:extLst>
              <a:ext uri="{FF2B5EF4-FFF2-40B4-BE49-F238E27FC236}">
                <a16:creationId xmlns:a16="http://schemas.microsoft.com/office/drawing/2014/main" id="{C8DD7BEA-564F-4B0E-BA3C-5D2FEE15E9EE}"/>
              </a:ext>
            </a:extLst>
          </p:cNvPr>
          <p:cNvSpPr>
            <a:spLocks noGrp="1"/>
          </p:cNvSpPr>
          <p:nvPr>
            <p:ph type="subTitle" idx="1"/>
          </p:nvPr>
        </p:nvSpPr>
        <p:spPr>
          <a:xfrm>
            <a:off x="7782910" y="5242675"/>
            <a:ext cx="4330262" cy="683284"/>
          </a:xfrm>
        </p:spPr>
        <p:txBody>
          <a:bodyPr>
            <a:normAutofit/>
          </a:bodyPr>
          <a:lstStyle/>
          <a:p>
            <a:r>
              <a:rPr lang="en-GB" sz="2000" dirty="0"/>
              <a:t>An interactive experience</a:t>
            </a:r>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56AEE7D-C654-4EFA-9426-6408FFC02258}"/>
              </a:ext>
            </a:extLst>
          </p:cNvPr>
          <p:cNvSpPr txBox="1"/>
          <p:nvPr/>
        </p:nvSpPr>
        <p:spPr>
          <a:xfrm>
            <a:off x="1268361" y="528834"/>
            <a:ext cx="2035278" cy="400110"/>
          </a:xfrm>
          <a:prstGeom prst="rect">
            <a:avLst/>
          </a:prstGeom>
          <a:noFill/>
        </p:spPr>
        <p:txBody>
          <a:bodyPr wrap="square" rtlCol="0">
            <a:spAutoFit/>
          </a:bodyPr>
          <a:lstStyle/>
          <a:p>
            <a:pPr algn="ctr"/>
            <a:r>
              <a:rPr lang="en-GB" sz="2000" dirty="0"/>
              <a:t>Part one</a:t>
            </a:r>
          </a:p>
        </p:txBody>
      </p:sp>
      <p:sp>
        <p:nvSpPr>
          <p:cNvPr id="8" name="TextBox 7">
            <a:extLst>
              <a:ext uri="{FF2B5EF4-FFF2-40B4-BE49-F238E27FC236}">
                <a16:creationId xmlns:a16="http://schemas.microsoft.com/office/drawing/2014/main" id="{BA74E7BD-8A57-4CF3-B620-26C56F70F7D9}"/>
              </a:ext>
            </a:extLst>
          </p:cNvPr>
          <p:cNvSpPr txBox="1"/>
          <p:nvPr/>
        </p:nvSpPr>
        <p:spPr>
          <a:xfrm>
            <a:off x="1451028" y="1222009"/>
            <a:ext cx="2035278" cy="648929"/>
          </a:xfrm>
          <a:prstGeom prst="rect">
            <a:avLst/>
          </a:prstGeom>
          <a:noFill/>
        </p:spPr>
        <p:txBody>
          <a:bodyPr wrap="square" rtlCol="0">
            <a:spAutoFit/>
          </a:bodyPr>
          <a:lstStyle/>
          <a:p>
            <a:pPr algn="ctr"/>
            <a:r>
              <a:rPr lang="en-GB" dirty="0" err="1"/>
              <a:t>aku</a:t>
            </a:r>
            <a:r>
              <a:rPr lang="en-GB" dirty="0"/>
              <a:t> begins</a:t>
            </a:r>
            <a:endParaRPr lang="en-GB" u="sng" dirty="0">
              <a:hlinkClick r:id="rId3"/>
            </a:endParaRPr>
          </a:p>
          <a:p>
            <a:endParaRPr lang="en-GB" dirty="0"/>
          </a:p>
        </p:txBody>
      </p:sp>
      <p:pic>
        <p:nvPicPr>
          <p:cNvPr id="1028" name="Picture 4" descr="Image result for b emoji">
            <a:extLst>
              <a:ext uri="{FF2B5EF4-FFF2-40B4-BE49-F238E27FC236}">
                <a16:creationId xmlns:a16="http://schemas.microsoft.com/office/drawing/2014/main" id="{C9E31F2A-9E28-45D0-AB16-37B4631D5B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009" y="1222009"/>
            <a:ext cx="363546" cy="3691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hlinkClick r:id="rId5" action="ppaction://hlinksldjump"/>
            <a:extLst>
              <a:ext uri="{FF2B5EF4-FFF2-40B4-BE49-F238E27FC236}">
                <a16:creationId xmlns:a16="http://schemas.microsoft.com/office/drawing/2014/main" id="{B22BC1F4-93AA-43CD-B1D8-886C4C63879B}"/>
              </a:ext>
            </a:extLst>
          </p:cNvPr>
          <p:cNvSpPr/>
          <p:nvPr/>
        </p:nvSpPr>
        <p:spPr>
          <a:xfrm>
            <a:off x="655093" y="3753134"/>
            <a:ext cx="1665026" cy="532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hlinkClick r:id="rId6" action="ppaction://hlinksldjump"/>
            <a:extLst>
              <a:ext uri="{FF2B5EF4-FFF2-40B4-BE49-F238E27FC236}">
                <a16:creationId xmlns:a16="http://schemas.microsoft.com/office/drawing/2014/main" id="{A97C57F1-45D1-406E-9A05-9311A041F1AD}"/>
              </a:ext>
            </a:extLst>
          </p:cNvPr>
          <p:cNvSpPr/>
          <p:nvPr/>
        </p:nvSpPr>
        <p:spPr>
          <a:xfrm>
            <a:off x="655093" y="4285397"/>
            <a:ext cx="1665026" cy="532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8227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028"/>
                                        </p:tgtEl>
                                        <p:attrNameLst>
                                          <p:attrName>style.visibility</p:attrName>
                                        </p:attrNameLst>
                                      </p:cBhvr>
                                      <p:to>
                                        <p:strVal val="visible"/>
                                      </p:to>
                                    </p:set>
                                    <p:animEffect transition="in" filter="fade">
                                      <p:cBhvr>
                                        <p:cTn id="2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 person, sitting, wall&#10;&#10;Description automatically generated">
            <a:extLst>
              <a:ext uri="{FF2B5EF4-FFF2-40B4-BE49-F238E27FC236}">
                <a16:creationId xmlns:a16="http://schemas.microsoft.com/office/drawing/2014/main" id="{09DBB2DF-14F3-4B1F-8BA5-6C357401A310}"/>
              </a:ext>
            </a:extLst>
          </p:cNvPr>
          <p:cNvPicPr>
            <a:picLocks noChangeAspect="1"/>
          </p:cNvPicPr>
          <p:nvPr/>
        </p:nvPicPr>
        <p:blipFill rotWithShape="1">
          <a:blip r:embed="rId2">
            <a:alphaModFix amt="20000"/>
          </a:blip>
          <a:srcRect l="3137" r="7528" b="-1"/>
          <a:stretch/>
        </p:blipFill>
        <p:spPr>
          <a:xfrm>
            <a:off x="20" y="1"/>
            <a:ext cx="12191980" cy="6857999"/>
          </a:xfrm>
          <a:prstGeom prst="rect">
            <a:avLst/>
          </a:prstGeom>
        </p:spPr>
      </p:pic>
      <p:sp>
        <p:nvSpPr>
          <p:cNvPr id="2" name="Title 1">
            <a:extLst>
              <a:ext uri="{FF2B5EF4-FFF2-40B4-BE49-F238E27FC236}">
                <a16:creationId xmlns:a16="http://schemas.microsoft.com/office/drawing/2014/main" id="{8AFCEC1D-C04E-4E44-82A4-CA777940677C}"/>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The next day…</a:t>
            </a:r>
          </a:p>
        </p:txBody>
      </p:sp>
    </p:spTree>
    <p:extLst>
      <p:ext uri="{BB962C8B-B14F-4D97-AF65-F5344CB8AC3E}">
        <p14:creationId xmlns:p14="http://schemas.microsoft.com/office/powerpoint/2010/main" val="3328148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a:extLst>
              <a:ext uri="{FF2B5EF4-FFF2-40B4-BE49-F238E27FC236}">
                <a16:creationId xmlns:a16="http://schemas.microsoft.com/office/drawing/2014/main" id="{BDB5EBEB-DD91-42B2-9186-1129BBDC6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77" y="-561473"/>
            <a:ext cx="12590072" cy="7419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fontmeme.com/temporary/2784ec4773ee725fd9dbed90c51b176f.png">
            <a:extLst>
              <a:ext uri="{FF2B5EF4-FFF2-40B4-BE49-F238E27FC236}">
                <a16:creationId xmlns:a16="http://schemas.microsoft.com/office/drawing/2014/main" id="{3501400D-348E-439A-9E90-40DD8AB13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043" y="469673"/>
            <a:ext cx="1695700" cy="324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fontmeme.com/temporary/44a996d4991f7dac3d9e45f6056aaf13.png">
            <a:extLst>
              <a:ext uri="{FF2B5EF4-FFF2-40B4-BE49-F238E27FC236}">
                <a16:creationId xmlns:a16="http://schemas.microsoft.com/office/drawing/2014/main" id="{D3E21870-4E9F-4489-B531-F5EAE9144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191" y="3131460"/>
            <a:ext cx="964030" cy="2975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fontmeme.com/temporary/974952b74fdb3708691016dfc6d5de28.png">
            <a:extLst>
              <a:ext uri="{FF2B5EF4-FFF2-40B4-BE49-F238E27FC236}">
                <a16:creationId xmlns:a16="http://schemas.microsoft.com/office/drawing/2014/main" id="{A075F482-D7EE-4551-B7EB-2FB420EF5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563" y="539762"/>
            <a:ext cx="361950"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fontmeme.com/temporary/d9b0a7467b6f8eab413278083e028e1f.png">
            <a:extLst>
              <a:ext uri="{FF2B5EF4-FFF2-40B4-BE49-F238E27FC236}">
                <a16:creationId xmlns:a16="http://schemas.microsoft.com/office/drawing/2014/main" id="{3FB3A047-2E3B-47E9-BFB3-E531B3249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7379" y="3131460"/>
            <a:ext cx="422507" cy="2975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25074E2-1783-47A2-A754-D6B070F17288}"/>
              </a:ext>
            </a:extLst>
          </p:cNvPr>
          <p:cNvSpPr/>
          <p:nvPr/>
        </p:nvSpPr>
        <p:spPr>
          <a:xfrm>
            <a:off x="7972926" y="4331368"/>
            <a:ext cx="3224463" cy="176464"/>
          </a:xfrm>
          <a:prstGeom prst="roundRect">
            <a:avLst/>
          </a:prstGeom>
          <a:solidFill>
            <a:srgbClr val="6ADC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ttps://scontent-lht6-1.xx.fbcdn.net/v/t1.15752-9/65275626_3022593364447434_827319681709768704_n.jpg?_nc_cat=102&amp;_nc_oc=AQl_s1EY9jCaVP2rmjsbxD8UQaVmer9iAPc2gPiS-XcHbI-ZQmvbj7DER8SGCrXpOjY&amp;_nc_ht=scontent-lht6-1.xx&amp;oh=fe163f2fafea1ffea1a127f62af43c33&amp;oe=5DB97F4A">
            <a:extLst>
              <a:ext uri="{FF2B5EF4-FFF2-40B4-BE49-F238E27FC236}">
                <a16:creationId xmlns:a16="http://schemas.microsoft.com/office/drawing/2014/main" id="{22FCAB61-7696-47B0-B75A-7C6E922A6B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875" t="11343" r="20014"/>
          <a:stretch/>
        </p:blipFill>
        <p:spPr bwMode="auto">
          <a:xfrm>
            <a:off x="8116847" y="0"/>
            <a:ext cx="2338043" cy="28314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content-lht6-1.xx.fbcdn.net/v/t1.15752-9/64628885_2144149952299047_6995522876367437824_n.jpg?_nc_cat=102&amp;_nc_oc=AQlC8JCDrUI5QSR2_DFLLoBnecRkPMtEK40Vf7Y30ViM1PcAnOZe9nDzwJKfPP0G6mY&amp;_nc_ht=scontent-lht6-1.xx&amp;oh=4c186ba2ef058cb911cd651ee98917df&amp;oe=5DB53203">
            <a:extLst>
              <a:ext uri="{FF2B5EF4-FFF2-40B4-BE49-F238E27FC236}">
                <a16:creationId xmlns:a16="http://schemas.microsoft.com/office/drawing/2014/main" id="{7A32E335-282F-49DD-9F8C-D2E9C05F868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866" t="17310" r="19683"/>
          <a:stretch/>
        </p:blipFill>
        <p:spPr bwMode="auto">
          <a:xfrm>
            <a:off x="1939462" y="1678675"/>
            <a:ext cx="1991314" cy="2905569"/>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759D5BE-B9F1-445F-BA00-992FCE9D273E}"/>
              </a:ext>
            </a:extLst>
          </p:cNvPr>
          <p:cNvSpPr/>
          <p:nvPr/>
        </p:nvSpPr>
        <p:spPr>
          <a:xfrm>
            <a:off x="235985" y="4869601"/>
            <a:ext cx="1435277"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98" name="Picture 2" descr="https://fontmeme.com/temporary/57b1e0f13635ff4102802a5ffc4fbc87.png">
            <a:extLst>
              <a:ext uri="{FF2B5EF4-FFF2-40B4-BE49-F238E27FC236}">
                <a16:creationId xmlns:a16="http://schemas.microsoft.com/office/drawing/2014/main" id="{E510ACC2-8D70-4C49-8223-7486B4A60D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687" y="4944566"/>
            <a:ext cx="1285875" cy="4476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fontmeme.com/temporary/889f593c52ab85c1c4d3950b1b2f3bca.png">
            <a:extLst>
              <a:ext uri="{FF2B5EF4-FFF2-40B4-BE49-F238E27FC236}">
                <a16:creationId xmlns:a16="http://schemas.microsoft.com/office/drawing/2014/main" id="{E7FA2E50-F2B2-421B-A99E-78EB9C91E8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42495" y="5058866"/>
            <a:ext cx="1533525" cy="33337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4A03B6A-5301-49DA-A016-24DA0215B252}"/>
              </a:ext>
            </a:extLst>
          </p:cNvPr>
          <p:cNvSpPr/>
          <p:nvPr/>
        </p:nvSpPr>
        <p:spPr>
          <a:xfrm>
            <a:off x="5167795" y="4923302"/>
            <a:ext cx="167304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02" name="Picture 6" descr="https://fontmeme.com/temporary/df43399e0fb56f733b2d88ef26840879.png">
            <a:extLst>
              <a:ext uri="{FF2B5EF4-FFF2-40B4-BE49-F238E27FC236}">
                <a16:creationId xmlns:a16="http://schemas.microsoft.com/office/drawing/2014/main" id="{67F83105-F124-4563-BAEB-E60B95F7371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5985" y="5777328"/>
            <a:ext cx="2419350" cy="44767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A7182DD3-3666-46AA-ADC4-CE9F57299DD4}"/>
              </a:ext>
            </a:extLst>
          </p:cNvPr>
          <p:cNvSpPr/>
          <p:nvPr/>
        </p:nvSpPr>
        <p:spPr>
          <a:xfrm>
            <a:off x="161285" y="5691603"/>
            <a:ext cx="249405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hlinkClick r:id="rId12" action="ppaction://hlinksldjump"/>
            <a:extLst>
              <a:ext uri="{FF2B5EF4-FFF2-40B4-BE49-F238E27FC236}">
                <a16:creationId xmlns:a16="http://schemas.microsoft.com/office/drawing/2014/main" id="{A46FFC4A-C241-41D3-9141-A566315F5FD4}"/>
              </a:ext>
            </a:extLst>
          </p:cNvPr>
          <p:cNvSpPr/>
          <p:nvPr/>
        </p:nvSpPr>
        <p:spPr>
          <a:xfrm>
            <a:off x="195995" y="5658901"/>
            <a:ext cx="2578223"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hlinkClick r:id="rId13" action="ppaction://hlinksldjump"/>
            <a:extLst>
              <a:ext uri="{FF2B5EF4-FFF2-40B4-BE49-F238E27FC236}">
                <a16:creationId xmlns:a16="http://schemas.microsoft.com/office/drawing/2014/main" id="{37BDB299-94BD-4436-A9EB-A9A7B71F0EAB}"/>
              </a:ext>
            </a:extLst>
          </p:cNvPr>
          <p:cNvSpPr/>
          <p:nvPr/>
        </p:nvSpPr>
        <p:spPr>
          <a:xfrm>
            <a:off x="268394" y="4901703"/>
            <a:ext cx="1435277"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hlinkClick r:id="rId14" action="ppaction://hlinksldjump"/>
            <a:extLst>
              <a:ext uri="{FF2B5EF4-FFF2-40B4-BE49-F238E27FC236}">
                <a16:creationId xmlns:a16="http://schemas.microsoft.com/office/drawing/2014/main" id="{8E2FC5C4-2D4B-47B9-AE63-EF7544E2A733}"/>
              </a:ext>
            </a:extLst>
          </p:cNvPr>
          <p:cNvSpPr/>
          <p:nvPr/>
        </p:nvSpPr>
        <p:spPr>
          <a:xfrm>
            <a:off x="5164954" y="4969827"/>
            <a:ext cx="1611066"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a:hlinkClick r:id="rId15" action="ppaction://hlinksldjump"/>
            <a:extLst>
              <a:ext uri="{FF2B5EF4-FFF2-40B4-BE49-F238E27FC236}">
                <a16:creationId xmlns:a16="http://schemas.microsoft.com/office/drawing/2014/main" id="{DF74CE03-4829-4B59-8717-0FB7BF6F95A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53561" y="6170935"/>
            <a:ext cx="1076325" cy="333375"/>
          </a:xfrm>
          <a:prstGeom prst="rect">
            <a:avLst/>
          </a:prstGeom>
        </p:spPr>
      </p:pic>
    </p:spTree>
    <p:extLst>
      <p:ext uri="{BB962C8B-B14F-4D97-AF65-F5344CB8AC3E}">
        <p14:creationId xmlns:p14="http://schemas.microsoft.com/office/powerpoint/2010/main" val="100168088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nodePh="1">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randombar(horizontal)">
                                      <p:cBhvr>
                                        <p:cTn id="10" dur="500"/>
                                        <p:tgtEl>
                                          <p:spTgt spid="4098"/>
                                        </p:tgtEl>
                                      </p:cBhvr>
                                    </p:animEffect>
                                  </p:childTnLst>
                                </p:cTn>
                              </p:par>
                              <p:par>
                                <p:cTn id="11" presetID="14" presetClass="entr" presetSubtype="10" fill="hold" nodeType="withEffect">
                                  <p:stCondLst>
                                    <p:cond delay="0"/>
                                  </p:stCondLst>
                                  <p:childTnLst>
                                    <p:set>
                                      <p:cBhvr>
                                        <p:cTn id="12" dur="1" fill="hold">
                                          <p:stCondLst>
                                            <p:cond delay="0"/>
                                          </p:stCondLst>
                                        </p:cTn>
                                        <p:tgtEl>
                                          <p:spTgt spid="4100"/>
                                        </p:tgtEl>
                                        <p:attrNameLst>
                                          <p:attrName>style.visibility</p:attrName>
                                        </p:attrNameLst>
                                      </p:cBhvr>
                                      <p:to>
                                        <p:strVal val="visible"/>
                                      </p:to>
                                    </p:set>
                                    <p:animEffect transition="in" filter="randombar(horizontal)">
                                      <p:cBhvr>
                                        <p:cTn id="13" dur="500"/>
                                        <p:tgtEl>
                                          <p:spTgt spid="4100"/>
                                        </p:tgtEl>
                                      </p:cBhvr>
                                    </p:animEffect>
                                  </p:childTnLst>
                                </p:cTn>
                              </p:par>
                              <p:par>
                                <p:cTn id="14" presetID="14" presetClass="entr" presetSubtype="10" fill="hold" grpId="0" nodeType="withEffect" nodePh="1">
                                  <p:stCondLst>
                                    <p:cond delay="0"/>
                                  </p:stCondLst>
                                  <p:endCondLst>
                                    <p:cond evt="begin" delay="0">
                                      <p:tn val="14"/>
                                    </p:cond>
                                  </p:end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par>
                                <p:cTn id="17" presetID="14" presetClass="entr" presetSubtype="10" fill="hold" nodeType="withEffect">
                                  <p:stCondLst>
                                    <p:cond delay="0"/>
                                  </p:stCondLst>
                                  <p:childTnLst>
                                    <p:set>
                                      <p:cBhvr>
                                        <p:cTn id="18" dur="1" fill="hold">
                                          <p:stCondLst>
                                            <p:cond delay="0"/>
                                          </p:stCondLst>
                                        </p:cTn>
                                        <p:tgtEl>
                                          <p:spTgt spid="4102"/>
                                        </p:tgtEl>
                                        <p:attrNameLst>
                                          <p:attrName>style.visibility</p:attrName>
                                        </p:attrNameLst>
                                      </p:cBhvr>
                                      <p:to>
                                        <p:strVal val="visible"/>
                                      </p:to>
                                    </p:set>
                                    <p:animEffect transition="in" filter="randombar(horizontal)">
                                      <p:cBhvr>
                                        <p:cTn id="19" dur="500"/>
                                        <p:tgtEl>
                                          <p:spTgt spid="4102"/>
                                        </p:tgtEl>
                                      </p:cBhvr>
                                    </p:animEffect>
                                  </p:childTnLst>
                                </p:cTn>
                              </p:par>
                              <p:par>
                                <p:cTn id="20" presetID="14" presetClass="entr" presetSubtype="10" fill="hold" grpId="0" nodeType="withEffect" nodePh="1">
                                  <p:stCondLst>
                                    <p:cond delay="0"/>
                                  </p:stCondLst>
                                  <p:endCondLst>
                                    <p:cond evt="begin" delay="0">
                                      <p:tn val="20"/>
                                    </p:cond>
                                  </p:endCondLst>
                                  <p:childTnLst>
                                    <p:set>
                                      <p:cBhvr>
                                        <p:cTn id="21" dur="1" fill="hold">
                                          <p:stCondLst>
                                            <p:cond delay="0"/>
                                          </p:stCondLst>
                                        </p:cTn>
                                        <p:tgtEl>
                                          <p:spTgt spid="19"/>
                                        </p:tgtEl>
                                        <p:attrNameLst>
                                          <p:attrName>style.visibility</p:attrName>
                                        </p:attrNameLst>
                                      </p:cBhvr>
                                      <p:to>
                                        <p:strVal val="visible"/>
                                      </p:to>
                                    </p:set>
                                    <p:animEffect transition="in" filter="randombar(horizontal)">
                                      <p:cBhvr>
                                        <p:cTn id="22" dur="500"/>
                                        <p:tgtEl>
                                          <p:spTgt spid="1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randombar(horizontal)">
                                      <p:cBhvr>
                                        <p:cTn id="25" dur="500"/>
                                        <p:tgtEl>
                                          <p:spTgt spid="2"/>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randombar(horizontal)">
                                      <p:cBhvr>
                                        <p:cTn id="28" dur="500"/>
                                        <p:tgtEl>
                                          <p:spTgt spid="22"/>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randombar(horizontal)">
                                      <p:cBhvr>
                                        <p:cTn id="31" dur="500"/>
                                        <p:tgtEl>
                                          <p:spTgt spid="24"/>
                                        </p:tgtEl>
                                      </p:cBhvr>
                                    </p:animEffect>
                                  </p:childTnLst>
                                </p:cTn>
                              </p:par>
                              <p:par>
                                <p:cTn id="32" presetID="14" presetClass="entr" presetSubtype="1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randombar(horizontal)">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7" grpId="0"/>
      <p:bldP spid="19" grpId="0"/>
      <p:bldP spid="2" grpId="0" animBg="1"/>
      <p:bldP spid="22" grpId="0" animBg="1"/>
      <p:bldP spid="2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a:extLst>
              <a:ext uri="{FF2B5EF4-FFF2-40B4-BE49-F238E27FC236}">
                <a16:creationId xmlns:a16="http://schemas.microsoft.com/office/drawing/2014/main" id="{BDB5EBEB-DD91-42B2-9186-1129BBDC6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77" y="-561473"/>
            <a:ext cx="12590072" cy="7419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fontmeme.com/temporary/2784ec4773ee725fd9dbed90c51b176f.png">
            <a:extLst>
              <a:ext uri="{FF2B5EF4-FFF2-40B4-BE49-F238E27FC236}">
                <a16:creationId xmlns:a16="http://schemas.microsoft.com/office/drawing/2014/main" id="{3501400D-348E-439A-9E90-40DD8AB13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043" y="469673"/>
            <a:ext cx="1695700" cy="324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fontmeme.com/temporary/44a996d4991f7dac3d9e45f6056aaf13.png">
            <a:extLst>
              <a:ext uri="{FF2B5EF4-FFF2-40B4-BE49-F238E27FC236}">
                <a16:creationId xmlns:a16="http://schemas.microsoft.com/office/drawing/2014/main" id="{D3E21870-4E9F-4489-B531-F5EAE9144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191" y="3131460"/>
            <a:ext cx="964030" cy="2975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fontmeme.com/temporary/974952b74fdb3708691016dfc6d5de28.png">
            <a:extLst>
              <a:ext uri="{FF2B5EF4-FFF2-40B4-BE49-F238E27FC236}">
                <a16:creationId xmlns:a16="http://schemas.microsoft.com/office/drawing/2014/main" id="{A075F482-D7EE-4551-B7EB-2FB420EF5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563" y="539762"/>
            <a:ext cx="361950"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fontmeme.com/temporary/d9b0a7467b6f8eab413278083e028e1f.png">
            <a:extLst>
              <a:ext uri="{FF2B5EF4-FFF2-40B4-BE49-F238E27FC236}">
                <a16:creationId xmlns:a16="http://schemas.microsoft.com/office/drawing/2014/main" id="{3FB3A047-2E3B-47E9-BFB3-E531B3249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7379" y="3131460"/>
            <a:ext cx="422507" cy="2975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25074E2-1783-47A2-A754-D6B070F17288}"/>
              </a:ext>
            </a:extLst>
          </p:cNvPr>
          <p:cNvSpPr/>
          <p:nvPr/>
        </p:nvSpPr>
        <p:spPr>
          <a:xfrm>
            <a:off x="7972926" y="4331368"/>
            <a:ext cx="3224463" cy="176464"/>
          </a:xfrm>
          <a:prstGeom prst="roundRect">
            <a:avLst/>
          </a:prstGeom>
          <a:solidFill>
            <a:srgbClr val="6ADC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ttps://scontent-lht6-1.xx.fbcdn.net/v/t1.15752-9/65275626_3022593364447434_827319681709768704_n.jpg?_nc_cat=102&amp;_nc_oc=AQl_s1EY9jCaVP2rmjsbxD8UQaVmer9iAPc2gPiS-XcHbI-ZQmvbj7DER8SGCrXpOjY&amp;_nc_ht=scontent-lht6-1.xx&amp;oh=fe163f2fafea1ffea1a127f62af43c33&amp;oe=5DB97F4A">
            <a:extLst>
              <a:ext uri="{FF2B5EF4-FFF2-40B4-BE49-F238E27FC236}">
                <a16:creationId xmlns:a16="http://schemas.microsoft.com/office/drawing/2014/main" id="{22FCAB61-7696-47B0-B75A-7C6E922A6B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875" t="11343" r="20014"/>
          <a:stretch/>
        </p:blipFill>
        <p:spPr bwMode="auto">
          <a:xfrm>
            <a:off x="8116847" y="0"/>
            <a:ext cx="2338043" cy="2831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i be vibing in the ritz car">
            <a:extLst>
              <a:ext uri="{FF2B5EF4-FFF2-40B4-BE49-F238E27FC236}">
                <a16:creationId xmlns:a16="http://schemas.microsoft.com/office/drawing/2014/main" id="{30F05643-C540-4D55-9C76-0FEB85CA1CA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0824" t="33057" r="28870"/>
          <a:stretch/>
        </p:blipFill>
        <p:spPr bwMode="auto">
          <a:xfrm>
            <a:off x="1577492" y="1825075"/>
            <a:ext cx="2338043" cy="23344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AA781D7-C585-4417-ABC8-3CDA49EFE3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7430" y="5097117"/>
            <a:ext cx="5000625" cy="533400"/>
          </a:xfrm>
          <a:prstGeom prst="rect">
            <a:avLst/>
          </a:prstGeom>
        </p:spPr>
      </p:pic>
      <p:pic>
        <p:nvPicPr>
          <p:cNvPr id="13" name="Picture 12">
            <a:extLst>
              <a:ext uri="{FF2B5EF4-FFF2-40B4-BE49-F238E27FC236}">
                <a16:creationId xmlns:a16="http://schemas.microsoft.com/office/drawing/2014/main" id="{539B2554-874C-42CE-B770-6DB1D8005F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7430" y="5659488"/>
            <a:ext cx="10972800" cy="485775"/>
          </a:xfrm>
          <a:prstGeom prst="rect">
            <a:avLst/>
          </a:prstGeom>
        </p:spPr>
      </p:pic>
      <p:sp>
        <p:nvSpPr>
          <p:cNvPr id="2" name="Rectangle 1">
            <a:hlinkClick r:id="rId11" action="ppaction://hlinksldjump"/>
            <a:extLst>
              <a:ext uri="{FF2B5EF4-FFF2-40B4-BE49-F238E27FC236}">
                <a16:creationId xmlns:a16="http://schemas.microsoft.com/office/drawing/2014/main" id="{3197C5CF-657F-45FE-8C2F-2384F7A0402E}"/>
              </a:ext>
            </a:extLst>
          </p:cNvPr>
          <p:cNvSpPr/>
          <p:nvPr/>
        </p:nvSpPr>
        <p:spPr>
          <a:xfrm>
            <a:off x="0" y="-400050"/>
            <a:ext cx="11925300" cy="7124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566928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4.25549E-17 -4.44444E-6 L 4.25549E-17 0.00024 C 0.00013 -0.00509 0.00013 -0.01041 0.00078 -0.0155 C 0.00104 -0.01782 0.00221 -0.01944 0.0026 -0.02152 C 0.00313 -0.02523 0.00313 -0.02893 0.00339 -0.0324 C 0.0043 -0.04213 0.00612 -0.0618 0.00612 -0.06157 L 0.00521 -0.10949 L 0.00521 -0.12314 L 0.00521 0.06181 L 0.00977 -0.12175 L 0.0026 0.05394 L 0.00339 -0.08935 L 0.00872 0.04468 " pathEditMode="relative" rAng="0" ptsTypes="AAAAAAAAAAAAA">
                                      <p:cBhvr>
                                        <p:cTn id="11" dur="2000" fill="hold"/>
                                        <p:tgtEl>
                                          <p:spTgt spid="1026"/>
                                        </p:tgtEl>
                                        <p:attrNameLst>
                                          <p:attrName>ppt_x</p:attrName>
                                          <p:attrName>ppt_y</p:attrName>
                                        </p:attrNameLst>
                                      </p:cBhvr>
                                      <p:rCtr x="482" y="-3079"/>
                                    </p:animMotion>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a:extLst>
              <a:ext uri="{FF2B5EF4-FFF2-40B4-BE49-F238E27FC236}">
                <a16:creationId xmlns:a16="http://schemas.microsoft.com/office/drawing/2014/main" id="{BDB5EBEB-DD91-42B2-9186-1129BBDC6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77" y="-561473"/>
            <a:ext cx="12590072" cy="7419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fontmeme.com/temporary/2784ec4773ee725fd9dbed90c51b176f.png">
            <a:extLst>
              <a:ext uri="{FF2B5EF4-FFF2-40B4-BE49-F238E27FC236}">
                <a16:creationId xmlns:a16="http://schemas.microsoft.com/office/drawing/2014/main" id="{3501400D-348E-439A-9E90-40DD8AB13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043" y="469673"/>
            <a:ext cx="1695700" cy="324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fontmeme.com/temporary/44a996d4991f7dac3d9e45f6056aaf13.png">
            <a:extLst>
              <a:ext uri="{FF2B5EF4-FFF2-40B4-BE49-F238E27FC236}">
                <a16:creationId xmlns:a16="http://schemas.microsoft.com/office/drawing/2014/main" id="{D3E21870-4E9F-4489-B531-F5EAE9144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191" y="3131460"/>
            <a:ext cx="964030" cy="2975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fontmeme.com/temporary/974952b74fdb3708691016dfc6d5de28.png">
            <a:extLst>
              <a:ext uri="{FF2B5EF4-FFF2-40B4-BE49-F238E27FC236}">
                <a16:creationId xmlns:a16="http://schemas.microsoft.com/office/drawing/2014/main" id="{A075F482-D7EE-4551-B7EB-2FB420EF5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563" y="539762"/>
            <a:ext cx="361950"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fontmeme.com/temporary/d9b0a7467b6f8eab413278083e028e1f.png">
            <a:extLst>
              <a:ext uri="{FF2B5EF4-FFF2-40B4-BE49-F238E27FC236}">
                <a16:creationId xmlns:a16="http://schemas.microsoft.com/office/drawing/2014/main" id="{3FB3A047-2E3B-47E9-BFB3-E531B3249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7379" y="3131460"/>
            <a:ext cx="422507" cy="2975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25074E2-1783-47A2-A754-D6B070F17288}"/>
              </a:ext>
            </a:extLst>
          </p:cNvPr>
          <p:cNvSpPr/>
          <p:nvPr/>
        </p:nvSpPr>
        <p:spPr>
          <a:xfrm>
            <a:off x="7972926" y="4331368"/>
            <a:ext cx="3224463" cy="176464"/>
          </a:xfrm>
          <a:prstGeom prst="roundRect">
            <a:avLst/>
          </a:prstGeom>
          <a:solidFill>
            <a:srgbClr val="6ADC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ttps://scontent-lht6-1.xx.fbcdn.net/v/t1.15752-9/65275626_3022593364447434_827319681709768704_n.jpg?_nc_cat=102&amp;_nc_oc=AQl_s1EY9jCaVP2rmjsbxD8UQaVmer9iAPc2gPiS-XcHbI-ZQmvbj7DER8SGCrXpOjY&amp;_nc_ht=scontent-lht6-1.xx&amp;oh=fe163f2fafea1ffea1a127f62af43c33&amp;oe=5DB97F4A">
            <a:extLst>
              <a:ext uri="{FF2B5EF4-FFF2-40B4-BE49-F238E27FC236}">
                <a16:creationId xmlns:a16="http://schemas.microsoft.com/office/drawing/2014/main" id="{22FCAB61-7696-47B0-B75A-7C6E922A6B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875" t="11343" r="20014"/>
          <a:stretch/>
        </p:blipFill>
        <p:spPr bwMode="auto">
          <a:xfrm>
            <a:off x="8116847" y="0"/>
            <a:ext cx="2338043" cy="28314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content-lht6-1.xx.fbcdn.net/v/t1.15752-9/64628885_2144149952299047_6995522876367437824_n.jpg?_nc_cat=102&amp;_nc_oc=AQlC8JCDrUI5QSR2_DFLLoBnecRkPMtEK40Vf7Y30ViM1PcAnOZe9nDzwJKfPP0G6mY&amp;_nc_ht=scontent-lht6-1.xx&amp;oh=4c186ba2ef058cb911cd651ee98917df&amp;oe=5DB53203">
            <a:extLst>
              <a:ext uri="{FF2B5EF4-FFF2-40B4-BE49-F238E27FC236}">
                <a16:creationId xmlns:a16="http://schemas.microsoft.com/office/drawing/2014/main" id="{7A32E335-282F-49DD-9F8C-D2E9C05F868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866" t="17310" r="19683"/>
          <a:stretch/>
        </p:blipFill>
        <p:spPr bwMode="auto">
          <a:xfrm>
            <a:off x="-3132948" y="-2014258"/>
            <a:ext cx="1991314" cy="29055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EF743E9-7B01-4561-AE4B-138C8D360F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7951" y="4973690"/>
            <a:ext cx="7105650" cy="533400"/>
          </a:xfrm>
          <a:prstGeom prst="rect">
            <a:avLst/>
          </a:prstGeom>
        </p:spPr>
      </p:pic>
      <p:pic>
        <p:nvPicPr>
          <p:cNvPr id="25" name="Picture 2" descr="https://scontent-lht6-1.xx.fbcdn.net/v/t1.15752-9/64755133_680261922424574_6636051692993380352_n.jpg?_nc_cat=106&amp;_nc_ht=scontent-lht6-1.xx&amp;oh=289b9491e0847afcc2ed6190548875d3&amp;oe=5DC3E6FA">
            <a:extLst>
              <a:ext uri="{FF2B5EF4-FFF2-40B4-BE49-F238E27FC236}">
                <a16:creationId xmlns:a16="http://schemas.microsoft.com/office/drawing/2014/main" id="{EEE06FE7-295D-4380-A799-2142449B14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629" t="8048" r="36239"/>
          <a:stretch/>
        </p:blipFill>
        <p:spPr bwMode="auto">
          <a:xfrm rot="5400000">
            <a:off x="-4319457" y="464805"/>
            <a:ext cx="1889114" cy="5630849"/>
          </a:xfrm>
          <a:prstGeom prst="rect">
            <a:avLst/>
          </a:prstGeom>
          <a:extLst>
            <a:ext uri="{909E8E84-426E-40DD-AFC4-6F175D3DCCD1}">
              <a14:hiddenFill xmlns:a14="http://schemas.microsoft.com/office/drawing/2010/main">
                <a:solidFill>
                  <a:srgbClr val="FFFFFF"/>
                </a:solidFill>
              </a14:hiddenFill>
            </a:ext>
          </a:extLst>
        </p:spPr>
      </p:pic>
      <p:sp>
        <p:nvSpPr>
          <p:cNvPr id="13" name="Rectangle 12">
            <a:hlinkClick r:id="rId11" action="ppaction://hlinksldjump"/>
            <a:extLst>
              <a:ext uri="{FF2B5EF4-FFF2-40B4-BE49-F238E27FC236}">
                <a16:creationId xmlns:a16="http://schemas.microsoft.com/office/drawing/2014/main" id="{AC7E686C-0333-4143-B0F4-B83EBBC0C430}"/>
              </a:ext>
            </a:extLst>
          </p:cNvPr>
          <p:cNvSpPr/>
          <p:nvPr/>
        </p:nvSpPr>
        <p:spPr>
          <a:xfrm>
            <a:off x="0" y="-247650"/>
            <a:ext cx="11925300" cy="697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2786622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5E-6 -3.33333E-6 L -5E-6 0.00023 C 0.00494 0.00556 0.00898 0.01297 0.01484 0.01667 C 0.0194 0.01922 0.02838 0.00857 0.03164 0.00834 C 0.06184 0.00579 0.09205 0.00602 0.12227 0.00556 L 0.46758 -3.33333E-6 C 0.48998 -0.00069 0.51251 -0.00185 0.53477 -0.00277 C 0.54193 -0.0037 0.54896 -0.00439 0.55599 -0.00555 C 0.57474 -0.00879 0.5629 -0.00856 0.58334 -0.01111 C 0.59441 -0.01273 0.61954 -0.01435 0.63165 -0.01666 C 0.63881 -0.01805 0.64597 -0.01921 0.65287 -0.02222 C 0.66758 -0.0287 0.64935 -0.02037 0.66745 -0.03055 C 0.66954 -0.03171 0.67188 -0.03217 0.67396 -0.03333 C 0.67605 -0.03495 0.67774 -0.03819 0.68021 -0.03912 C 0.68503 -0.04074 0.69011 -0.04074 0.6948 -0.04166 C 0.69779 -0.04236 0.70066 -0.04352 0.70326 -0.04467 C 0.71628 -0.04953 0.70573 -0.04745 0.72657 -0.05833 L 0.73711 -0.06412 C 0.7392 -0.06666 0.74076 -0.07037 0.74349 -0.07222 C 0.74519 -0.07384 0.74766 -0.07384 0.74974 -0.07523 C 0.75183 -0.07685 0.75378 -0.07893 0.75612 -0.08055 C 0.75873 -0.08264 0.76172 -0.08402 0.76433 -0.08611 C 0.77501 -0.09421 0.76641 -0.09004 0.7793 -0.09722 C 0.78112 -0.09861 0.78347 -0.09884 0.78555 -0.10023 C 0.80001 -0.10972 0.78282 -0.10254 0.80027 -0.10833 C 0.80456 -0.11203 0.80808 -0.11782 0.8129 -0.11944 L 0.83829 -0.12777 C 0.84102 -0.1287 0.84389 -0.12939 0.84662 -0.13055 C 0.8487 -0.13148 0.85092 -0.1324 0.85274 -0.13333 C 0.85599 -0.13495 0.86537 -0.14051 0.8698 -0.14166 C 0.87943 -0.14467 0.88972 -0.14583 0.89909 -0.15 C 0.90118 -0.15092 0.90352 -0.15162 0.90547 -0.15277 C 0.90847 -0.15439 0.91107 -0.15694 0.91407 -0.15833 C 0.91928 -0.16111 0.92357 -0.16064 0.92878 -0.16389 C 0.93086 -0.16551 0.93282 -0.16782 0.93516 -0.16944 C 0.93777 -0.17152 0.94076 -0.17291 0.94336 -0.175 C 0.94571 -0.17662 0.9474 -0.17939 0.94974 -0.18055 C 0.95248 -0.18217 0.95547 -0.18217 0.95808 -0.18333 C 0.97553 -0.19097 0.96407 -0.18958 0.98777 -0.19722 L 1.00443 -0.20277 C 1.00743 -0.2037 1.01029 -0.20439 1.0129 -0.20555 C 1.02344 -0.21018 1.02956 -0.21319 1.04037 -0.21666 C 1.04376 -0.21782 1.04727 -0.21852 1.05092 -0.21944 C 1.07136 -0.23958 1.04532 -0.21574 1.07188 -0.23333 C 1.07487 -0.23518 1.07735 -0.23773 1.08021 -0.23889 C 1.08451 -0.24051 1.08881 -0.24027 1.09284 -0.24166 C 1.09727 -0.24305 1.10131 -0.24583 1.10573 -0.24722 C 1.10834 -0.24814 1.1112 -0.2493 1.1142 -0.25 C 1.11823 -0.25115 1.12253 -0.25162 1.12683 -0.25277 C 1.12891 -0.25347 1.13086 -0.25486 1.13295 -0.25555 C 1.14571 -0.25972 1.14714 -0.25833 1.16264 -0.26111 C 1.16615 -0.2618 1.16941 -0.26296 1.17318 -0.26389 C 1.18399 -0.27361 1.17448 -0.26666 1.18985 -0.27222 C 1.19415 -0.27384 1.19818 -0.27662 1.20248 -0.27777 C 1.20612 -0.2787 1.20964 -0.27939 1.21303 -0.28055 C 1.21732 -0.28217 1.22188 -0.28287 1.22579 -0.28611 C 1.23581 -0.2949 1.22969 -0.29074 1.2448 -0.29722 C 1.24688 -0.29814 1.24883 -0.29977 1.25092 -0.3 C 1.25599 -0.30092 1.26094 -0.30185 1.26563 -0.30277 C 1.27136 -0.30416 1.28334 -0.30787 1.28894 -0.30833 C 1.30769 -0.30995 1.32683 -0.31018 1.34571 -0.31111 L 1.39193 -0.31389 L 1.40469 -0.31944 C 1.50365 -0.36296 1.40886 -0.32222 1.70378 -0.325 C 1.71849 -0.33148 1.71198 -0.32939 1.73972 -0.33055 C 1.75144 -0.33102 1.76355 -0.33055 1.7754 -0.33055 " pathEditMode="relative" rAng="0" ptsTypes="AAAAAAAAAAAAAAAAAAAAAAAAAAAAAAAAAAAAAAAAAAAAAAAAAAAAAAAAAAAAAAAAAA">
                                      <p:cBhvr>
                                        <p:cTn id="11" dur="2000" fill="hold"/>
                                        <p:tgtEl>
                                          <p:spTgt spid="25"/>
                                        </p:tgtEl>
                                        <p:attrNameLst>
                                          <p:attrName>ppt_x</p:attrName>
                                          <p:attrName>ppt_y</p:attrName>
                                        </p:attrNameLst>
                                      </p:cBhvr>
                                      <p:rCtr x="88763" y="-16157"/>
                                    </p:animMotion>
                                  </p:childTnLst>
                                </p:cTn>
                              </p:par>
                              <p:par>
                                <p:cTn id="12" presetID="0" presetClass="path" presetSubtype="0" accel="50000" decel="50000" fill="hold" nodeType="withEffect">
                                  <p:stCondLst>
                                    <p:cond delay="700"/>
                                  </p:stCondLst>
                                  <p:childTnLst>
                                    <p:animMotion origin="layout" path="M -0.03034 -0.00648 L -0.03034 -0.00648 C -0.01966 -0.0081 -0.00886 -0.0081 0.00169 -0.01134 C 0.00729 -0.01296 0.01211 -0.0206 0.01784 -0.02083 C 0.12135 -0.02546 0.225 -0.02407 0.32851 -0.02569 C 0.3401 -0.02731 0.35182 -0.02801 0.36328 -0.03032 C 0.36693 -0.03125 0.37044 -0.03426 0.37409 -0.03518 C 0.38203 -0.03727 0.3901 -0.03819 0.39818 -0.04004 C 0.40443 -0.04143 0.41068 -0.04305 0.41693 -0.04467 C 0.42226 -0.04606 0.4276 -0.04745 0.43294 -0.04954 C 0.44023 -0.05231 0.44713 -0.05741 0.45443 -0.05903 C 0.46953 -0.06227 0.48476 -0.06227 0.5 -0.06366 C 0.52318 -0.07754 0.50521 -0.06852 0.55625 -0.06852 " pathEditMode="relative" ptsTypes="AAAAAAAAAAAAA">
                                      <p:cBhvr>
                                        <p:cTn id="13" dur="1000" fill="hold"/>
                                        <p:tgtEl>
                                          <p:spTgt spid="2050"/>
                                        </p:tgtEl>
                                        <p:attrNameLst>
                                          <p:attrName>ppt_x</p:attrName>
                                          <p:attrName>ppt_y</p:attrName>
                                        </p:attrNameLst>
                                      </p:cBhvr>
                                    </p:animMotion>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a:extLst>
              <a:ext uri="{FF2B5EF4-FFF2-40B4-BE49-F238E27FC236}">
                <a16:creationId xmlns:a16="http://schemas.microsoft.com/office/drawing/2014/main" id="{BDB5EBEB-DD91-42B2-9186-1129BBDC6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77" y="-561473"/>
            <a:ext cx="12590072" cy="7419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fontmeme.com/temporary/2784ec4773ee725fd9dbed90c51b176f.png">
            <a:extLst>
              <a:ext uri="{FF2B5EF4-FFF2-40B4-BE49-F238E27FC236}">
                <a16:creationId xmlns:a16="http://schemas.microsoft.com/office/drawing/2014/main" id="{3501400D-348E-439A-9E90-40DD8AB13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043" y="469673"/>
            <a:ext cx="1695700" cy="324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fontmeme.com/temporary/44a996d4991f7dac3d9e45f6056aaf13.png">
            <a:extLst>
              <a:ext uri="{FF2B5EF4-FFF2-40B4-BE49-F238E27FC236}">
                <a16:creationId xmlns:a16="http://schemas.microsoft.com/office/drawing/2014/main" id="{D3E21870-4E9F-4489-B531-F5EAE9144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191" y="3131460"/>
            <a:ext cx="964030" cy="2975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fontmeme.com/temporary/974952b74fdb3708691016dfc6d5de28.png">
            <a:extLst>
              <a:ext uri="{FF2B5EF4-FFF2-40B4-BE49-F238E27FC236}">
                <a16:creationId xmlns:a16="http://schemas.microsoft.com/office/drawing/2014/main" id="{A075F482-D7EE-4551-B7EB-2FB420EF5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563" y="539762"/>
            <a:ext cx="361950"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fontmeme.com/temporary/d9b0a7467b6f8eab413278083e028e1f.png">
            <a:extLst>
              <a:ext uri="{FF2B5EF4-FFF2-40B4-BE49-F238E27FC236}">
                <a16:creationId xmlns:a16="http://schemas.microsoft.com/office/drawing/2014/main" id="{3FB3A047-2E3B-47E9-BFB3-E531B3249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7379" y="3131460"/>
            <a:ext cx="422507" cy="2975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25074E2-1783-47A2-A754-D6B070F17288}"/>
              </a:ext>
            </a:extLst>
          </p:cNvPr>
          <p:cNvSpPr/>
          <p:nvPr/>
        </p:nvSpPr>
        <p:spPr>
          <a:xfrm>
            <a:off x="7972926" y="4331368"/>
            <a:ext cx="3224463" cy="176464"/>
          </a:xfrm>
          <a:prstGeom prst="roundRect">
            <a:avLst/>
          </a:prstGeom>
          <a:solidFill>
            <a:srgbClr val="6ADC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ttps://scontent-lht6-1.xx.fbcdn.net/v/t1.15752-9/65275626_3022593364447434_827319681709768704_n.jpg?_nc_cat=102&amp;_nc_oc=AQl_s1EY9jCaVP2rmjsbxD8UQaVmer9iAPc2gPiS-XcHbI-ZQmvbj7DER8SGCrXpOjY&amp;_nc_ht=scontent-lht6-1.xx&amp;oh=fe163f2fafea1ffea1a127f62af43c33&amp;oe=5DB97F4A">
            <a:extLst>
              <a:ext uri="{FF2B5EF4-FFF2-40B4-BE49-F238E27FC236}">
                <a16:creationId xmlns:a16="http://schemas.microsoft.com/office/drawing/2014/main" id="{22FCAB61-7696-47B0-B75A-7C6E922A6B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875" t="11343" r="20014"/>
          <a:stretch/>
        </p:blipFill>
        <p:spPr bwMode="auto">
          <a:xfrm>
            <a:off x="8116847" y="0"/>
            <a:ext cx="2338043" cy="28314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content-lht6-1.xx.fbcdn.net/v/t1.15752-9/64628885_2144149952299047_6995522876367437824_n.jpg?_nc_cat=102&amp;_nc_oc=AQlC8JCDrUI5QSR2_DFLLoBnecRkPMtEK40Vf7Y30ViM1PcAnOZe9nDzwJKfPP0G6mY&amp;_nc_ht=scontent-lht6-1.xx&amp;oh=4c186ba2ef058cb911cd651ee98917df&amp;oe=5DB53203">
            <a:extLst>
              <a:ext uri="{FF2B5EF4-FFF2-40B4-BE49-F238E27FC236}">
                <a16:creationId xmlns:a16="http://schemas.microsoft.com/office/drawing/2014/main" id="{7A32E335-282F-49DD-9F8C-D2E9C05F868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866" t="17310" r="19683"/>
          <a:stretch/>
        </p:blipFill>
        <p:spPr bwMode="auto">
          <a:xfrm>
            <a:off x="1939462" y="1678675"/>
            <a:ext cx="1991314" cy="2905569"/>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759D5BE-B9F1-445F-BA00-992FCE9D273E}"/>
              </a:ext>
            </a:extLst>
          </p:cNvPr>
          <p:cNvSpPr/>
          <p:nvPr/>
        </p:nvSpPr>
        <p:spPr>
          <a:xfrm>
            <a:off x="235985" y="4869601"/>
            <a:ext cx="1435277"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4A03B6A-5301-49DA-A016-24DA0215B252}"/>
              </a:ext>
            </a:extLst>
          </p:cNvPr>
          <p:cNvSpPr/>
          <p:nvPr/>
        </p:nvSpPr>
        <p:spPr>
          <a:xfrm>
            <a:off x="5167795" y="4923302"/>
            <a:ext cx="167304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A7182DD3-3666-46AA-ADC4-CE9F57299DD4}"/>
              </a:ext>
            </a:extLst>
          </p:cNvPr>
          <p:cNvSpPr/>
          <p:nvPr/>
        </p:nvSpPr>
        <p:spPr>
          <a:xfrm>
            <a:off x="161285" y="5691603"/>
            <a:ext cx="249405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D5A7F45-5F7E-4042-B2E9-A0F340F246A4}"/>
              </a:ext>
            </a:extLst>
          </p:cNvPr>
          <p:cNvSpPr/>
          <p:nvPr/>
        </p:nvSpPr>
        <p:spPr>
          <a:xfrm>
            <a:off x="4974210" y="5677315"/>
            <a:ext cx="167304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B9DE147-1024-488D-8AD5-5FB7012731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2799" y="5013902"/>
            <a:ext cx="3600450" cy="533400"/>
          </a:xfrm>
          <a:prstGeom prst="rect">
            <a:avLst/>
          </a:prstGeom>
        </p:spPr>
      </p:pic>
      <p:sp>
        <p:nvSpPr>
          <p:cNvPr id="16" name="Rectangle 15">
            <a:hlinkClick r:id="rId10" action="ppaction://hlinksldjump"/>
            <a:extLst>
              <a:ext uri="{FF2B5EF4-FFF2-40B4-BE49-F238E27FC236}">
                <a16:creationId xmlns:a16="http://schemas.microsoft.com/office/drawing/2014/main" id="{375634E5-E4D1-46AC-B587-E2365AE34285}"/>
              </a:ext>
            </a:extLst>
          </p:cNvPr>
          <p:cNvSpPr/>
          <p:nvPr/>
        </p:nvSpPr>
        <p:spPr>
          <a:xfrm>
            <a:off x="0" y="-361950"/>
            <a:ext cx="11925300" cy="7086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2" descr="https://fontmeme.com/temporary/c3c4dc7da53759d269927fe1ad5b0a40.png">
            <a:extLst>
              <a:ext uri="{FF2B5EF4-FFF2-40B4-BE49-F238E27FC236}">
                <a16:creationId xmlns:a16="http://schemas.microsoft.com/office/drawing/2014/main" id="{5886D637-E979-478D-A470-25E391CD9C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2799" y="5706064"/>
            <a:ext cx="5781675"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068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0.00495 0.01111 L -0.00495 0.01111 C -0.00105 0.01181 0.00299 0.01181 0.0069 0.01296 C 0.00924 0.01389 0.01119 0.01667 0.01341 0.0169 C 0.02682 0.01852 0.04023 0.01829 0.05364 0.01898 L 0.07109 0.0169 C 0.07473 0.01644 0.07825 0.01528 0.0819 0.01505 C 0.09348 0.01412 0.1052 0.01366 0.11679 0.01296 C 0.13307 0.00579 0.11614 0.01273 0.1569 0.00926 C 0.15989 0.00903 0.16276 0.00787 0.16562 0.00718 C 0.16966 0.00648 0.17369 0.00602 0.1776 0.00533 C 0.18125 0.00463 0.18489 0.00371 0.18854 0.00347 C 0.20481 0.00232 0.22109 0.00208 0.23737 0.00139 C 0.25286 -0.00417 0.24453 -0.00185 0.26237 -0.0044 C 0.26458 -0.00555 0.26666 -0.00764 0.26888 -0.0081 C 0.27617 -0.01018 0.29062 -0.01204 0.29062 -0.01204 C 0.30078 -0.01667 0.29309 -0.01366 0.31237 -0.01597 L 0.3276 -0.01782 C 0.33138 -0.01921 0.33385 -0.01991 0.33737 -0.02176 C 0.33854 -0.02222 0.33958 -0.02338 0.34062 -0.02361 C 0.34322 -0.02454 0.3457 -0.025 0.3483 -0.02569 L 0.35481 -0.0294 C 0.35585 -0.03009 0.35703 -0.03055 0.35807 -0.03148 C 0.35989 -0.03264 0.36171 -0.03426 0.36354 -0.03518 C 0.36575 -0.03657 0.37109 -0.03842 0.3733 -0.03912 C 0.37747 -0.04653 0.37356 -0.0412 0.38203 -0.04491 C 0.38424 -0.04583 0.38632 -0.04792 0.38854 -0.04884 C 0.39205 -0.05046 0.39934 -0.05278 0.39934 -0.05278 C 0.40078 -0.05393 0.40221 -0.05555 0.40377 -0.05648 C 0.40507 -0.05741 0.40677 -0.05741 0.40807 -0.05856 C 0.40924 -0.05949 0.41015 -0.06134 0.41132 -0.06227 C 0.41237 -0.06319 0.41354 -0.06366 0.41458 -0.06435 C 0.41862 -0.075 0.41458 -0.06597 0.42226 -0.07592 C 0.43333 -0.09028 0.42447 -0.08032 0.43307 -0.09329 C 0.43411 -0.09491 0.43528 -0.0956 0.43632 -0.09722 C 0.4375 -0.09884 0.43841 -0.10116 0.43958 -0.10301 C 0.44062 -0.1044 0.44179 -0.10532 0.44283 -0.10671 C 0.44362 -0.10787 0.44427 -0.10949 0.44505 -0.11065 C 0.44609 -0.11204 0.44726 -0.11296 0.4483 -0.11458 C 0.45026 -0.11759 0.45377 -0.1243 0.45377 -0.1243 C 0.45651 -0.14398 0.45273 -0.11944 0.45703 -0.13958 C 0.45937 -0.15116 0.45625 -0.14421 0.46028 -0.15139 C 0.46067 -0.15579 0.4608 -0.16042 0.46132 -0.16481 C 0.46158 -0.1669 0.4625 -0.16852 0.4625 -0.1706 C 0.4625 -0.18472 0.46223 -0.19907 0.46132 -0.21319 C 0.46119 -0.21551 0.45677 -0.22384 0.45585 -0.22477 C 0.45455 -0.22616 0.45299 -0.22616 0.45156 -0.22662 C 0.45013 -0.2287 0.44882 -0.23079 0.44726 -0.23241 C 0.44622 -0.23356 0.44505 -0.23379 0.44401 -0.23449 C 0.44075 -0.23657 0.43528 -0.24097 0.43203 -0.24213 L 0.42656 -0.24398 L 0.37552 -0.24213 C 0.3733 -0.24213 0.37109 -0.24074 0.36901 -0.24028 C 0.36341 -0.23866 0.35273 -0.23634 0.3483 -0.23449 C 0.34179 -0.23148 0.34544 -0.23287 0.33737 -0.23055 C 0.32838 -0.22106 0.33554 -0.22685 0.3233 -0.22292 C 0.32213 -0.22245 0.32109 -0.22153 0.32005 -0.22083 C 0.31132 -0.21667 0.31289 -0.21875 0.30585 -0.21319 C 0.30442 -0.21204 0.30312 -0.20995 0.30156 -0.20926 C 0.29869 -0.2081 0.2957 -0.2081 0.29283 -0.20741 L 0.28632 -0.20347 C 0.28528 -0.20278 0.28424 -0.20185 0.28307 -0.20162 L 0.27656 -0.19954 C 0.27552 -0.19838 0.27447 -0.19653 0.2733 -0.19583 C 0.27161 -0.19467 0.26966 -0.19467 0.26783 -0.19375 C 0.26562 -0.19282 0.26354 -0.1912 0.26132 -0.19004 C 0.25182 -0.18426 0.26679 -0.19375 0.2526 -0.18217 C 0.25052 -0.18055 0.24817 -0.18009 0.24609 -0.17824 C 0.24492 -0.17731 0.24401 -0.17523 0.24283 -0.17454 C 0.23997 -0.17268 0.23411 -0.1706 0.23411 -0.1706 C 0.23112 -0.1669 0.22799 -0.16296 0.22434 -0.16088 C 0.22187 -0.15972 0.21927 -0.15972 0.21679 -0.15903 C 0.20703 -0.15324 0.22239 -0.1625 0.20807 -0.15324 C 0.20585 -0.15185 0.20364 -0.15092 0.20156 -0.1493 C 0.20039 -0.14838 0.19947 -0.14629 0.1983 -0.14537 C 0.19687 -0.14444 0.19531 -0.14421 0.19388 -0.14352 C 0.19283 -0.14305 0.19179 -0.14236 0.19062 -0.14167 C 0.18177 -0.13102 0.19583 -0.14722 0.17656 -0.13009 C 0.17513 -0.1287 0.17356 -0.12754 0.17213 -0.12616 C 0.17109 -0.125 0.17018 -0.12315 0.16888 -0.12222 C 0.16757 -0.12129 0.16601 -0.12106 0.16458 -0.12037 C 0.16315 -0.11898 0.16171 -0.11759 0.16028 -0.11643 C 0.15807 -0.11504 0.15364 -0.1125 0.15364 -0.1125 C 0.1457 -0.10324 0.15572 -0.11458 0.14609 -0.10486 C 0.14205 -0.10069 0.14322 -0.10023 0.13854 -0.09722 C 0.1371 -0.09629 0.13554 -0.09583 0.13411 -0.09514 C 0.13229 -0.09329 0.13059 -0.0912 0.12864 -0.08935 C 0.12773 -0.08842 0.12643 -0.08842 0.12539 -0.0875 C 0.1246 -0.08657 0.12421 -0.08426 0.1233 -0.08356 C 0.12161 -0.08241 0.11966 -0.08264 0.11783 -0.08171 C 0.11562 -0.08055 0.11354 -0.07917 0.11132 -0.07778 C 0.11015 -0.07708 0.10911 -0.07639 0.10807 -0.07592 L 0.10364 -0.07384 C 0.10299 -0.07268 0.10247 -0.07083 0.10156 -0.07014 C 0.10156 -0.07014 0.0914 -0.06412 0.08854 -0.06227 C 0.08737 -0.0618 0.08619 -0.06157 0.08515 -0.06042 C 0.08098 -0.05532 0.0832 -0.05717 0.07864 -0.05463 C 0.07487 -0.04792 0.07747 -0.05139 0.07005 -0.04676 L 0.07005 -0.04676 C 0.06549 -0.04143 0.06796 -0.04352 0.06237 -0.04097 C 0.06132 -0.03981 0.06028 -0.03819 0.05911 -0.03727 C 0.05703 -0.03565 0.05481 -0.03472 0.0526 -0.03333 C 0.05156 -0.03264 0.05039 -0.03194 0.04934 -0.03148 C 0.04791 -0.03079 0.04648 -0.03032 0.04505 -0.0294 C 0.04283 -0.02824 0.04075 -0.02639 0.03841 -0.02569 C 0.0319 -0.02361 0.02526 -0.02268 0.01888 -0.01991 C 0.01744 -0.01921 0.01601 -0.01829 0.01458 -0.01782 C 0.01028 -0.01643 0.00156 -0.01389 0.00156 -0.01389 L -0.00287 -0.00231 C -0.00352 -0.00046 -0.00404 0.00185 -0.00495 0.00347 L -0.00495 0.01111 Z " pathEditMode="relative" ptsTypes="AAAAAAAAAAAAAAAAAAAAAAAAAAAAAAAAAAAAAAAAAAAAAAAAAAAAAAAAAAAAAAAAAAAAAAAAAAAAAAAAAAAAAAAAAAAAAAAAAAAAAAAAAAAAAAA">
                                      <p:cBhvr>
                                        <p:cTn id="11" dur="2000" fill="hold"/>
                                        <p:tgtEl>
                                          <p:spTgt spid="2056"/>
                                        </p:tgtEl>
                                        <p:attrNameLst>
                                          <p:attrName>ppt_x</p:attrName>
                                          <p:attrName>ppt_y</p:attrName>
                                        </p:attrNameLst>
                                      </p:cBhvr>
                                    </p:animMotion>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a:extLst>
              <a:ext uri="{FF2B5EF4-FFF2-40B4-BE49-F238E27FC236}">
                <a16:creationId xmlns:a16="http://schemas.microsoft.com/office/drawing/2014/main" id="{BDB5EBEB-DD91-42B2-9186-1129BBDC6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77" y="-561473"/>
            <a:ext cx="12590072" cy="7419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fontmeme.com/temporary/2784ec4773ee725fd9dbed90c51b176f.png">
            <a:extLst>
              <a:ext uri="{FF2B5EF4-FFF2-40B4-BE49-F238E27FC236}">
                <a16:creationId xmlns:a16="http://schemas.microsoft.com/office/drawing/2014/main" id="{3501400D-348E-439A-9E90-40DD8AB13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043" y="469673"/>
            <a:ext cx="1695700" cy="324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fontmeme.com/temporary/44a996d4991f7dac3d9e45f6056aaf13.png">
            <a:extLst>
              <a:ext uri="{FF2B5EF4-FFF2-40B4-BE49-F238E27FC236}">
                <a16:creationId xmlns:a16="http://schemas.microsoft.com/office/drawing/2014/main" id="{D3E21870-4E9F-4489-B531-F5EAE9144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191" y="3131460"/>
            <a:ext cx="964030" cy="2975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fontmeme.com/temporary/974952b74fdb3708691016dfc6d5de28.png">
            <a:extLst>
              <a:ext uri="{FF2B5EF4-FFF2-40B4-BE49-F238E27FC236}">
                <a16:creationId xmlns:a16="http://schemas.microsoft.com/office/drawing/2014/main" id="{A075F482-D7EE-4551-B7EB-2FB420EF5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563" y="539762"/>
            <a:ext cx="361950"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fontmeme.com/temporary/d9b0a7467b6f8eab413278083e028e1f.png">
            <a:extLst>
              <a:ext uri="{FF2B5EF4-FFF2-40B4-BE49-F238E27FC236}">
                <a16:creationId xmlns:a16="http://schemas.microsoft.com/office/drawing/2014/main" id="{3FB3A047-2E3B-47E9-BFB3-E531B3249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7379" y="3131460"/>
            <a:ext cx="422507" cy="2975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25074E2-1783-47A2-A754-D6B070F17288}"/>
              </a:ext>
            </a:extLst>
          </p:cNvPr>
          <p:cNvSpPr/>
          <p:nvPr/>
        </p:nvSpPr>
        <p:spPr>
          <a:xfrm>
            <a:off x="7972926" y="4331368"/>
            <a:ext cx="3224463" cy="176464"/>
          </a:xfrm>
          <a:prstGeom prst="roundRect">
            <a:avLst/>
          </a:prstGeom>
          <a:solidFill>
            <a:srgbClr val="6ADC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ttps://scontent-lht6-1.xx.fbcdn.net/v/t1.15752-9/65275626_3022593364447434_827319681709768704_n.jpg?_nc_cat=102&amp;_nc_oc=AQl_s1EY9jCaVP2rmjsbxD8UQaVmer9iAPc2gPiS-XcHbI-ZQmvbj7DER8SGCrXpOjY&amp;_nc_ht=scontent-lht6-1.xx&amp;oh=fe163f2fafea1ffea1a127f62af43c33&amp;oe=5DB97F4A">
            <a:extLst>
              <a:ext uri="{FF2B5EF4-FFF2-40B4-BE49-F238E27FC236}">
                <a16:creationId xmlns:a16="http://schemas.microsoft.com/office/drawing/2014/main" id="{22FCAB61-7696-47B0-B75A-7C6E922A6B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875" t="11343" r="20014"/>
          <a:stretch/>
        </p:blipFill>
        <p:spPr bwMode="auto">
          <a:xfrm rot="15623768">
            <a:off x="14174224" y="-875953"/>
            <a:ext cx="2338043" cy="28314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content-lht6-1.xx.fbcdn.net/v/t1.15752-9/64628885_2144149952299047_6995522876367437824_n.jpg?_nc_cat=102&amp;_nc_oc=AQlC8JCDrUI5QSR2_DFLLoBnecRkPMtEK40Vf7Y30ViM1PcAnOZe9nDzwJKfPP0G6mY&amp;_nc_ht=scontent-lht6-1.xx&amp;oh=4c186ba2ef058cb911cd651ee98917df&amp;oe=5DB53203">
            <a:extLst>
              <a:ext uri="{FF2B5EF4-FFF2-40B4-BE49-F238E27FC236}">
                <a16:creationId xmlns:a16="http://schemas.microsoft.com/office/drawing/2014/main" id="{7A32E335-282F-49DD-9F8C-D2E9C05F868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866" t="17310" r="19683"/>
          <a:stretch/>
        </p:blipFill>
        <p:spPr bwMode="auto">
          <a:xfrm>
            <a:off x="1939462" y="1678675"/>
            <a:ext cx="1991314" cy="2905569"/>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759D5BE-B9F1-445F-BA00-992FCE9D273E}"/>
              </a:ext>
            </a:extLst>
          </p:cNvPr>
          <p:cNvSpPr/>
          <p:nvPr/>
        </p:nvSpPr>
        <p:spPr>
          <a:xfrm>
            <a:off x="235985" y="4869601"/>
            <a:ext cx="1435277"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4A03B6A-5301-49DA-A016-24DA0215B252}"/>
              </a:ext>
            </a:extLst>
          </p:cNvPr>
          <p:cNvSpPr/>
          <p:nvPr/>
        </p:nvSpPr>
        <p:spPr>
          <a:xfrm>
            <a:off x="5167795" y="4923302"/>
            <a:ext cx="167304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A7182DD3-3666-46AA-ADC4-CE9F57299DD4}"/>
              </a:ext>
            </a:extLst>
          </p:cNvPr>
          <p:cNvSpPr/>
          <p:nvPr/>
        </p:nvSpPr>
        <p:spPr>
          <a:xfrm>
            <a:off x="161285" y="5691603"/>
            <a:ext cx="249405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D5A7F45-5F7E-4042-B2E9-A0F340F246A4}"/>
              </a:ext>
            </a:extLst>
          </p:cNvPr>
          <p:cNvSpPr/>
          <p:nvPr/>
        </p:nvSpPr>
        <p:spPr>
          <a:xfrm>
            <a:off x="4974210" y="5677315"/>
            <a:ext cx="167304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ttps://fontmeme.com/temporary/a8871781fc6257db500dc08e7d25ca50.png">
            <a:extLst>
              <a:ext uri="{FF2B5EF4-FFF2-40B4-BE49-F238E27FC236}">
                <a16:creationId xmlns:a16="http://schemas.microsoft.com/office/drawing/2014/main" id="{9B4B6522-C996-4884-A6D5-6356A86434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9338" y="5023318"/>
            <a:ext cx="42672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https://fontmeme.com/temporary/88d2ba69653f8d6bf58105342504bd7d.png">
            <a:extLst>
              <a:ext uri="{FF2B5EF4-FFF2-40B4-BE49-F238E27FC236}">
                <a16:creationId xmlns:a16="http://schemas.microsoft.com/office/drawing/2014/main" id="{0ABAA0E5-67C0-4D1A-8553-4126CD6501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285" y="5574310"/>
            <a:ext cx="11630665" cy="671513"/>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hlinkClick r:id="rId11" action="ppaction://hlinksldjump"/>
            <a:extLst>
              <a:ext uri="{FF2B5EF4-FFF2-40B4-BE49-F238E27FC236}">
                <a16:creationId xmlns:a16="http://schemas.microsoft.com/office/drawing/2014/main" id="{EC908F6D-99CD-4367-82F4-D358E9A094F5}"/>
              </a:ext>
            </a:extLst>
          </p:cNvPr>
          <p:cNvSpPr/>
          <p:nvPr/>
        </p:nvSpPr>
        <p:spPr>
          <a:xfrm>
            <a:off x="0" y="-361950"/>
            <a:ext cx="11925300" cy="7086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1991389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3.54167E-6 -0.00231 L -3.54167E-6 -0.00208 C -0.00989 -0.00277 -0.01979 -0.00324 -0.02942 -0.0037 C -0.04375 -0.00463 -0.03476 -0.00509 -0.04882 -0.00787 C -0.0526 -0.00856 -0.05664 -0.00856 -0.06015 -0.00902 C -0.06523 -0.00972 -0.06992 -0.01088 -0.07487 -0.01157 C -0.09427 -0.01064 -0.11406 -0.01041 -0.13333 -0.00787 C -0.1431 -0.00648 -0.15612 0.00278 -0.16406 0.00579 C -0.16718 0.00695 -0.17083 0.00649 -0.17395 0.00718 C -0.17734 0.00811 -0.18047 0.0088 -0.18359 0.00996 C -0.1875 0.01111 -0.19101 0.0132 -0.19492 0.01389 C -0.19935 0.01482 -0.20364 0.01482 -0.20807 0.01528 C -0.21653 0.02014 -0.20989 0.01713 -0.22422 0.01945 C -0.23906 0.02153 -0.22174 0.01968 -0.23893 0.02338 C -0.24635 0.02524 -0.25416 0.02593 -0.26158 0.02755 C -0.26783 0.02894 -0.2733 0.03172 -0.27942 0.03287 C -0.28424 0.03403 -0.28932 0.0338 -0.29401 0.03426 C -0.32122 0.0382 -0.29778 0.03565 -0.31836 0.03982 C -0.32161 0.04051 -0.32487 0.04074 -0.32812 0.04121 C -0.33086 0.04213 -0.33346 0.04329 -0.33619 0.04399 C -0.33893 0.04445 -0.34179 0.04491 -0.3444 0.04514 C -0.35885 0.04792 -0.34218 0.04607 -0.36705 0.04792 C -0.38476 0.05278 -0.36992 0.04885 -0.38333 0.05209 C -0.38737 0.05278 -0.39101 0.05394 -0.39466 0.05463 C -0.39791 0.05556 -0.4013 0.05556 -0.40442 0.05602 C -0.40729 0.05649 -0.40989 0.05741 -0.41263 0.05741 C -0.41966 0.05811 -0.42656 0.05834 -0.43372 0.0588 C -0.45911 0.06598 -0.42148 0.05579 -0.47109 0.06574 C -0.49062 0.06945 -0.49935 0.07037 -0.5164 0.07639 C -0.52317 0.07917 -0.52929 0.08241 -0.53606 0.08473 C -0.54231 0.08681 -0.54908 0.08797 -0.55547 0.09005 C -0.58685 0.10024 -0.54153 0.08774 -0.57656 0.09815 C -0.58033 0.09931 -0.58411 0.1 -0.58789 0.10093 C -0.59518 0.10255 -0.59895 0.10209 -0.60573 0.1051 C -0.60794 0.10602 -0.61015 0.10695 -0.61224 0.10764 C -0.61393 0.10834 -0.61562 0.10857 -0.61718 0.10926 C -0.61888 0.10996 -0.62044 0.11135 -0.622 0.11181 C -0.62643 0.11366 -0.62734 0.11343 -0.63164 0.11343 " pathEditMode="relative" rAng="0" ptsTypes="AAAAAAAAAAAAAAAAAAAAAAAAAAAAAAAAAAAAAA">
                                      <p:cBhvr>
                                        <p:cTn id="11" dur="2000" fill="hold"/>
                                        <p:tgtEl>
                                          <p:spTgt spid="2050"/>
                                        </p:tgtEl>
                                        <p:attrNameLst>
                                          <p:attrName>ppt_x</p:attrName>
                                          <p:attrName>ppt_y</p:attrName>
                                        </p:attrNameLst>
                                      </p:cBhvr>
                                      <p:rCtr x="-31589" y="5324"/>
                                    </p:animMotion>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a:extLst>
              <a:ext uri="{FF2B5EF4-FFF2-40B4-BE49-F238E27FC236}">
                <a16:creationId xmlns:a16="http://schemas.microsoft.com/office/drawing/2014/main" id="{BDB5EBEB-DD91-42B2-9186-1129BBDC6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77" y="-561473"/>
            <a:ext cx="12590072" cy="7419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fontmeme.com/temporary/2784ec4773ee725fd9dbed90c51b176f.png">
            <a:extLst>
              <a:ext uri="{FF2B5EF4-FFF2-40B4-BE49-F238E27FC236}">
                <a16:creationId xmlns:a16="http://schemas.microsoft.com/office/drawing/2014/main" id="{3501400D-348E-439A-9E90-40DD8AB13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043" y="469673"/>
            <a:ext cx="1695700" cy="324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fontmeme.com/temporary/44a996d4991f7dac3d9e45f6056aaf13.png">
            <a:extLst>
              <a:ext uri="{FF2B5EF4-FFF2-40B4-BE49-F238E27FC236}">
                <a16:creationId xmlns:a16="http://schemas.microsoft.com/office/drawing/2014/main" id="{D3E21870-4E9F-4489-B531-F5EAE9144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191" y="3131460"/>
            <a:ext cx="964030" cy="2975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fontmeme.com/temporary/974952b74fdb3708691016dfc6d5de28.png">
            <a:extLst>
              <a:ext uri="{FF2B5EF4-FFF2-40B4-BE49-F238E27FC236}">
                <a16:creationId xmlns:a16="http://schemas.microsoft.com/office/drawing/2014/main" id="{A075F482-D7EE-4551-B7EB-2FB420EF5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563" y="539762"/>
            <a:ext cx="361950"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fontmeme.com/temporary/d9b0a7467b6f8eab413278083e028e1f.png">
            <a:extLst>
              <a:ext uri="{FF2B5EF4-FFF2-40B4-BE49-F238E27FC236}">
                <a16:creationId xmlns:a16="http://schemas.microsoft.com/office/drawing/2014/main" id="{3FB3A047-2E3B-47E9-BFB3-E531B3249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7379" y="3131460"/>
            <a:ext cx="422507" cy="2975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25074E2-1783-47A2-A754-D6B070F17288}"/>
              </a:ext>
            </a:extLst>
          </p:cNvPr>
          <p:cNvSpPr/>
          <p:nvPr/>
        </p:nvSpPr>
        <p:spPr>
          <a:xfrm>
            <a:off x="7972926" y="4331368"/>
            <a:ext cx="3224463" cy="176464"/>
          </a:xfrm>
          <a:prstGeom prst="roundRect">
            <a:avLst/>
          </a:prstGeom>
          <a:solidFill>
            <a:srgbClr val="6ADC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ttps://scontent-lht6-1.xx.fbcdn.net/v/t1.15752-9/65275626_3022593364447434_827319681709768704_n.jpg?_nc_cat=102&amp;_nc_oc=AQl_s1EY9jCaVP2rmjsbxD8UQaVmer9iAPc2gPiS-XcHbI-ZQmvbj7DER8SGCrXpOjY&amp;_nc_ht=scontent-lht6-1.xx&amp;oh=fe163f2fafea1ffea1a127f62af43c33&amp;oe=5DB97F4A">
            <a:extLst>
              <a:ext uri="{FF2B5EF4-FFF2-40B4-BE49-F238E27FC236}">
                <a16:creationId xmlns:a16="http://schemas.microsoft.com/office/drawing/2014/main" id="{22FCAB61-7696-47B0-B75A-7C6E922A6B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875" t="11343" r="20014"/>
          <a:stretch/>
        </p:blipFill>
        <p:spPr bwMode="auto">
          <a:xfrm>
            <a:off x="8116847" y="0"/>
            <a:ext cx="2338043" cy="28314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content-lht6-1.xx.fbcdn.net/v/t1.15752-9/64628885_2144149952299047_6995522876367437824_n.jpg?_nc_cat=102&amp;_nc_oc=AQlC8JCDrUI5QSR2_DFLLoBnecRkPMtEK40Vf7Y30ViM1PcAnOZe9nDzwJKfPP0G6mY&amp;_nc_ht=scontent-lht6-1.xx&amp;oh=4c186ba2ef058cb911cd651ee98917df&amp;oe=5DB53203">
            <a:extLst>
              <a:ext uri="{FF2B5EF4-FFF2-40B4-BE49-F238E27FC236}">
                <a16:creationId xmlns:a16="http://schemas.microsoft.com/office/drawing/2014/main" id="{7A32E335-282F-49DD-9F8C-D2E9C05F868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866" t="17310" r="19683"/>
          <a:stretch/>
        </p:blipFill>
        <p:spPr bwMode="auto">
          <a:xfrm>
            <a:off x="1939462" y="1678675"/>
            <a:ext cx="1991314" cy="2905569"/>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759D5BE-B9F1-445F-BA00-992FCE9D273E}"/>
              </a:ext>
            </a:extLst>
          </p:cNvPr>
          <p:cNvSpPr/>
          <p:nvPr/>
        </p:nvSpPr>
        <p:spPr>
          <a:xfrm>
            <a:off x="235985" y="4869601"/>
            <a:ext cx="1435277"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4A03B6A-5301-49DA-A016-24DA0215B252}"/>
              </a:ext>
            </a:extLst>
          </p:cNvPr>
          <p:cNvSpPr/>
          <p:nvPr/>
        </p:nvSpPr>
        <p:spPr>
          <a:xfrm>
            <a:off x="5167795" y="4923302"/>
            <a:ext cx="167304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A7182DD3-3666-46AA-ADC4-CE9F57299DD4}"/>
              </a:ext>
            </a:extLst>
          </p:cNvPr>
          <p:cNvSpPr/>
          <p:nvPr/>
        </p:nvSpPr>
        <p:spPr>
          <a:xfrm>
            <a:off x="161285" y="5691603"/>
            <a:ext cx="249405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D5A7F45-5F7E-4042-B2E9-A0F340F246A4}"/>
              </a:ext>
            </a:extLst>
          </p:cNvPr>
          <p:cNvSpPr/>
          <p:nvPr/>
        </p:nvSpPr>
        <p:spPr>
          <a:xfrm>
            <a:off x="4974210" y="5677315"/>
            <a:ext cx="167304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8103D081-78EF-461F-8D85-D48F57AC5B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3176" y="4966164"/>
            <a:ext cx="7315200" cy="447675"/>
          </a:xfrm>
          <a:prstGeom prst="rect">
            <a:avLst/>
          </a:prstGeom>
        </p:spPr>
      </p:pic>
      <p:sp>
        <p:nvSpPr>
          <p:cNvPr id="18" name="Rectangle: Rounded Corners 17">
            <a:extLst>
              <a:ext uri="{FF2B5EF4-FFF2-40B4-BE49-F238E27FC236}">
                <a16:creationId xmlns:a16="http://schemas.microsoft.com/office/drawing/2014/main" id="{94F84885-748D-4FA7-8BA9-96DCA634282A}"/>
              </a:ext>
            </a:extLst>
          </p:cNvPr>
          <p:cNvSpPr/>
          <p:nvPr/>
        </p:nvSpPr>
        <p:spPr>
          <a:xfrm>
            <a:off x="4075154" y="933450"/>
            <a:ext cx="899056" cy="238125"/>
          </a:xfrm>
          <a:prstGeom prst="roundRect">
            <a:avLst/>
          </a:prstGeom>
          <a:solidFill>
            <a:srgbClr val="463D46"/>
          </a:solidFill>
          <a:ln>
            <a:solidFill>
              <a:srgbClr val="463D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67BF6B45-518D-474A-8F01-E9FBE38DB10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3298" y="5521557"/>
            <a:ext cx="4267200" cy="409575"/>
          </a:xfrm>
          <a:prstGeom prst="rect">
            <a:avLst/>
          </a:prstGeom>
        </p:spPr>
      </p:pic>
      <p:sp>
        <p:nvSpPr>
          <p:cNvPr id="22" name="Rectangle 21">
            <a:hlinkClick r:id="rId11" action="ppaction://hlinksldjump"/>
            <a:extLst>
              <a:ext uri="{FF2B5EF4-FFF2-40B4-BE49-F238E27FC236}">
                <a16:creationId xmlns:a16="http://schemas.microsoft.com/office/drawing/2014/main" id="{B9DA1710-2845-4DEC-A236-899EC6F2637E}"/>
              </a:ext>
            </a:extLst>
          </p:cNvPr>
          <p:cNvSpPr/>
          <p:nvPr/>
        </p:nvSpPr>
        <p:spPr>
          <a:xfrm>
            <a:off x="0" y="-361950"/>
            <a:ext cx="11925300" cy="7086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6685565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4" presetClass="path" presetSubtype="0" accel="50000" decel="50000" fill="hold" nodeType="clickEffect">
                                  <p:stCondLst>
                                    <p:cond delay="0"/>
                                  </p:stCondLst>
                                  <p:childTnLst>
                                    <p:animMotion origin="layout" path="M -0.0013 -0.00023 C 0.02174 0.0007 0.04075 0.0088 0.05065 0.02083 L 0.0737 0.04884 C 0.07864 0.05486 0.08672 0.05787 0.09674 0.05787 C 0.11068 0.05787 0.12265 0.04977 0.1237 0.03773 C 0.12265 0.02778 0.11068 0.01875 0.09674 0.01875 C 0.08672 0.01875 0.07864 0.02269 0.0737 0.02778 L 0.05065 0.05579 C 0.04075 0.06783 0.02174 0.0757 -0.0013 0.07685 C -0.02435 0.0757 -0.04336 0.06783 -0.05326 0.05579 L -0.0763 0.02778 C -0.08125 0.02269 -0.08932 0.01875 -0.09935 0.01875 C -0.11328 0.01875 -0.12526 0.02778 -0.1263 0.03773 C -0.12526 0.04977 -0.11328 0.05787 -0.09935 0.05787 C -0.08932 0.05787 -0.08125 0.05486 -0.0763 0.04884 L -0.05326 0.02083 C -0.04336 0.0088 -0.02435 0.0007 -0.0013 -0.00023 Z " pathEditMode="relative" rAng="0" ptsTypes="AAAAAAAAAAAAAAAAA">
                                      <p:cBhvr>
                                        <p:cTn id="11" dur="4000" fill="hold"/>
                                        <p:tgtEl>
                                          <p:spTgt spid="2050"/>
                                        </p:tgtEl>
                                        <p:attrNameLst>
                                          <p:attrName>ppt_x</p:attrName>
                                          <p:attrName>ppt_y</p:attrName>
                                        </p:attrNameLst>
                                      </p:cBhvr>
                                      <p:rCtr x="0" y="3843"/>
                                    </p:animMotion>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a:extLst>
              <a:ext uri="{FF2B5EF4-FFF2-40B4-BE49-F238E27FC236}">
                <a16:creationId xmlns:a16="http://schemas.microsoft.com/office/drawing/2014/main" id="{BDB5EBEB-DD91-42B2-9186-1129BBDC6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77" y="-561473"/>
            <a:ext cx="12590072" cy="7419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fontmeme.com/temporary/2784ec4773ee725fd9dbed90c51b176f.png">
            <a:extLst>
              <a:ext uri="{FF2B5EF4-FFF2-40B4-BE49-F238E27FC236}">
                <a16:creationId xmlns:a16="http://schemas.microsoft.com/office/drawing/2014/main" id="{3501400D-348E-439A-9E90-40DD8AB13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043" y="469673"/>
            <a:ext cx="1695700" cy="324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fontmeme.com/temporary/44a996d4991f7dac3d9e45f6056aaf13.png">
            <a:extLst>
              <a:ext uri="{FF2B5EF4-FFF2-40B4-BE49-F238E27FC236}">
                <a16:creationId xmlns:a16="http://schemas.microsoft.com/office/drawing/2014/main" id="{D3E21870-4E9F-4489-B531-F5EAE9144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191" y="3131460"/>
            <a:ext cx="964030" cy="2975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fontmeme.com/temporary/974952b74fdb3708691016dfc6d5de28.png">
            <a:extLst>
              <a:ext uri="{FF2B5EF4-FFF2-40B4-BE49-F238E27FC236}">
                <a16:creationId xmlns:a16="http://schemas.microsoft.com/office/drawing/2014/main" id="{A075F482-D7EE-4551-B7EB-2FB420EF5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563" y="539762"/>
            <a:ext cx="361950"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fontmeme.com/temporary/d9b0a7467b6f8eab413278083e028e1f.png">
            <a:extLst>
              <a:ext uri="{FF2B5EF4-FFF2-40B4-BE49-F238E27FC236}">
                <a16:creationId xmlns:a16="http://schemas.microsoft.com/office/drawing/2014/main" id="{3FB3A047-2E3B-47E9-BFB3-E531B3249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7379" y="3131460"/>
            <a:ext cx="422507" cy="2975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25074E2-1783-47A2-A754-D6B070F17288}"/>
              </a:ext>
            </a:extLst>
          </p:cNvPr>
          <p:cNvSpPr/>
          <p:nvPr/>
        </p:nvSpPr>
        <p:spPr>
          <a:xfrm>
            <a:off x="7972926" y="4331368"/>
            <a:ext cx="3224463" cy="176464"/>
          </a:xfrm>
          <a:prstGeom prst="roundRect">
            <a:avLst/>
          </a:prstGeom>
          <a:solidFill>
            <a:srgbClr val="6ADC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ttps://scontent-lht6-1.xx.fbcdn.net/v/t1.15752-9/65275626_3022593364447434_827319681709768704_n.jpg?_nc_cat=102&amp;_nc_oc=AQl_s1EY9jCaVP2rmjsbxD8UQaVmer9iAPc2gPiS-XcHbI-ZQmvbj7DER8SGCrXpOjY&amp;_nc_ht=scontent-lht6-1.xx&amp;oh=fe163f2fafea1ffea1a127f62af43c33&amp;oe=5DB97F4A">
            <a:extLst>
              <a:ext uri="{FF2B5EF4-FFF2-40B4-BE49-F238E27FC236}">
                <a16:creationId xmlns:a16="http://schemas.microsoft.com/office/drawing/2014/main" id="{22FCAB61-7696-47B0-B75A-7C6E922A6B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875" t="11343" r="20014"/>
          <a:stretch/>
        </p:blipFill>
        <p:spPr bwMode="auto">
          <a:xfrm>
            <a:off x="8116847" y="0"/>
            <a:ext cx="2338043" cy="28314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content-lht6-1.xx.fbcdn.net/v/t1.15752-9/64628885_2144149952299047_6995522876367437824_n.jpg?_nc_cat=102&amp;_nc_oc=AQlC8JCDrUI5QSR2_DFLLoBnecRkPMtEK40Vf7Y30ViM1PcAnOZe9nDzwJKfPP0G6mY&amp;_nc_ht=scontent-lht6-1.xx&amp;oh=4c186ba2ef058cb911cd651ee98917df&amp;oe=5DB53203">
            <a:extLst>
              <a:ext uri="{FF2B5EF4-FFF2-40B4-BE49-F238E27FC236}">
                <a16:creationId xmlns:a16="http://schemas.microsoft.com/office/drawing/2014/main" id="{7A32E335-282F-49DD-9F8C-D2E9C05F868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866" t="17310" r="19683"/>
          <a:stretch/>
        </p:blipFill>
        <p:spPr bwMode="auto">
          <a:xfrm>
            <a:off x="1939462" y="1678675"/>
            <a:ext cx="1991314" cy="2905569"/>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759D5BE-B9F1-445F-BA00-992FCE9D273E}"/>
              </a:ext>
            </a:extLst>
          </p:cNvPr>
          <p:cNvSpPr/>
          <p:nvPr/>
        </p:nvSpPr>
        <p:spPr>
          <a:xfrm>
            <a:off x="235985" y="4869601"/>
            <a:ext cx="1435277"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4A03B6A-5301-49DA-A016-24DA0215B252}"/>
              </a:ext>
            </a:extLst>
          </p:cNvPr>
          <p:cNvSpPr/>
          <p:nvPr/>
        </p:nvSpPr>
        <p:spPr>
          <a:xfrm>
            <a:off x="5167795" y="4923302"/>
            <a:ext cx="167304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A7182DD3-3666-46AA-ADC4-CE9F57299DD4}"/>
              </a:ext>
            </a:extLst>
          </p:cNvPr>
          <p:cNvSpPr/>
          <p:nvPr/>
        </p:nvSpPr>
        <p:spPr>
          <a:xfrm>
            <a:off x="161285" y="5691603"/>
            <a:ext cx="249405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10" descr="https://fontmeme.com/temporary/d307c922f9f0a6ce88837666df20af0a.png">
            <a:extLst>
              <a:ext uri="{FF2B5EF4-FFF2-40B4-BE49-F238E27FC236}">
                <a16:creationId xmlns:a16="http://schemas.microsoft.com/office/drawing/2014/main" id="{F6A6BF08-F191-4A1A-9405-1FEAC7ACC0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687" y="4841631"/>
            <a:ext cx="5314950" cy="4000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fontmeme.com/temporary/8ab03c8bb5001c179dd15bfd5393db8a.png">
            <a:extLst>
              <a:ext uri="{FF2B5EF4-FFF2-40B4-BE49-F238E27FC236}">
                <a16:creationId xmlns:a16="http://schemas.microsoft.com/office/drawing/2014/main" id="{2FDF0B88-B8AF-4D96-85A9-B27E243716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687" y="5499068"/>
            <a:ext cx="1628775" cy="533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hlinkClick r:id="rId11" action="ppaction://hlinksldjump"/>
            <a:extLst>
              <a:ext uri="{FF2B5EF4-FFF2-40B4-BE49-F238E27FC236}">
                <a16:creationId xmlns:a16="http://schemas.microsoft.com/office/drawing/2014/main" id="{2D0694A0-63A6-4A8F-88A8-DB8626AF1295}"/>
              </a:ext>
            </a:extLst>
          </p:cNvPr>
          <p:cNvSpPr/>
          <p:nvPr/>
        </p:nvSpPr>
        <p:spPr>
          <a:xfrm>
            <a:off x="235985" y="5403001"/>
            <a:ext cx="1703477" cy="629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4ED293C1-F372-4637-B2A3-21B7B10D1623}"/>
              </a:ext>
            </a:extLst>
          </p:cNvPr>
          <p:cNvSpPr/>
          <p:nvPr/>
        </p:nvSpPr>
        <p:spPr>
          <a:xfrm>
            <a:off x="4075154" y="882662"/>
            <a:ext cx="899056" cy="238125"/>
          </a:xfrm>
          <a:prstGeom prst="roundRect">
            <a:avLst/>
          </a:prstGeom>
          <a:solidFill>
            <a:srgbClr val="463D46"/>
          </a:solidFill>
          <a:ln>
            <a:solidFill>
              <a:srgbClr val="463D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2451560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nodePh="1">
                                  <p:stCondLst>
                                    <p:cond delay="0"/>
                                  </p:stCondLst>
                                  <p:endCondLst>
                                    <p:cond evt="begin" delay="0">
                                      <p:tn val="10"/>
                                    </p:cond>
                                  </p:endCondLst>
                                  <p:childTnLst>
                                    <p:set>
                                      <p:cBhvr>
                                        <p:cTn id="11" dur="1" fill="hold">
                                          <p:stCondLst>
                                            <p:cond delay="0"/>
                                          </p:stCondLst>
                                        </p:cTn>
                                        <p:tgtEl>
                                          <p:spTgt spid="19"/>
                                        </p:tgtEl>
                                        <p:attrNameLst>
                                          <p:attrName>style.visibility</p:attrName>
                                        </p:attrNameLst>
                                      </p:cBhvr>
                                      <p:to>
                                        <p:strVal val="visible"/>
                                      </p:to>
                                    </p:set>
                                    <p:animEffect transition="in" filter="randombar(horizontal)">
                                      <p:cBhvr>
                                        <p:cTn id="12" dur="500"/>
                                        <p:tgtEl>
                                          <p:spTgt spid="19"/>
                                        </p:tgtEl>
                                      </p:cBhvr>
                                    </p:animEffect>
                                  </p:childTnLst>
                                </p:cTn>
                              </p:par>
                              <p:par>
                                <p:cTn id="13" presetID="14" presetClass="entr" presetSubtype="1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randombar(horizontal)">
                                      <p:cBhvr>
                                        <p:cTn id="15" dur="500"/>
                                        <p:tgtEl>
                                          <p:spTgt spid="2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a:extLst>
              <a:ext uri="{FF2B5EF4-FFF2-40B4-BE49-F238E27FC236}">
                <a16:creationId xmlns:a16="http://schemas.microsoft.com/office/drawing/2014/main" id="{BDB5EBEB-DD91-42B2-9186-1129BBDC6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77" y="-561473"/>
            <a:ext cx="12590072" cy="7419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fontmeme.com/temporary/2784ec4773ee725fd9dbed90c51b176f.png">
            <a:extLst>
              <a:ext uri="{FF2B5EF4-FFF2-40B4-BE49-F238E27FC236}">
                <a16:creationId xmlns:a16="http://schemas.microsoft.com/office/drawing/2014/main" id="{3501400D-348E-439A-9E90-40DD8AB13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043" y="469673"/>
            <a:ext cx="1695700" cy="324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fontmeme.com/temporary/44a996d4991f7dac3d9e45f6056aaf13.png">
            <a:extLst>
              <a:ext uri="{FF2B5EF4-FFF2-40B4-BE49-F238E27FC236}">
                <a16:creationId xmlns:a16="http://schemas.microsoft.com/office/drawing/2014/main" id="{D3E21870-4E9F-4489-B531-F5EAE9144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191" y="3131460"/>
            <a:ext cx="964030" cy="2975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fontmeme.com/temporary/974952b74fdb3708691016dfc6d5de28.png">
            <a:extLst>
              <a:ext uri="{FF2B5EF4-FFF2-40B4-BE49-F238E27FC236}">
                <a16:creationId xmlns:a16="http://schemas.microsoft.com/office/drawing/2014/main" id="{A075F482-D7EE-4551-B7EB-2FB420EF5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563" y="539762"/>
            <a:ext cx="361950"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fontmeme.com/temporary/d9b0a7467b6f8eab413278083e028e1f.png">
            <a:extLst>
              <a:ext uri="{FF2B5EF4-FFF2-40B4-BE49-F238E27FC236}">
                <a16:creationId xmlns:a16="http://schemas.microsoft.com/office/drawing/2014/main" id="{3FB3A047-2E3B-47E9-BFB3-E531B3249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7379" y="3131460"/>
            <a:ext cx="422507" cy="2975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25074E2-1783-47A2-A754-D6B070F17288}"/>
              </a:ext>
            </a:extLst>
          </p:cNvPr>
          <p:cNvSpPr/>
          <p:nvPr/>
        </p:nvSpPr>
        <p:spPr>
          <a:xfrm>
            <a:off x="7972926" y="4331368"/>
            <a:ext cx="3224463" cy="176464"/>
          </a:xfrm>
          <a:prstGeom prst="roundRect">
            <a:avLst/>
          </a:prstGeom>
          <a:solidFill>
            <a:srgbClr val="6ADC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ttps://scontent-lht6-1.xx.fbcdn.net/v/t1.15752-9/65275626_3022593364447434_827319681709768704_n.jpg?_nc_cat=102&amp;_nc_oc=AQl_s1EY9jCaVP2rmjsbxD8UQaVmer9iAPc2gPiS-XcHbI-ZQmvbj7DER8SGCrXpOjY&amp;_nc_ht=scontent-lht6-1.xx&amp;oh=fe163f2fafea1ffea1a127f62af43c33&amp;oe=5DB97F4A">
            <a:extLst>
              <a:ext uri="{FF2B5EF4-FFF2-40B4-BE49-F238E27FC236}">
                <a16:creationId xmlns:a16="http://schemas.microsoft.com/office/drawing/2014/main" id="{22FCAB61-7696-47B0-B75A-7C6E922A6B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875" t="11343" r="20014"/>
          <a:stretch/>
        </p:blipFill>
        <p:spPr bwMode="auto">
          <a:xfrm>
            <a:off x="8116847" y="0"/>
            <a:ext cx="2338043" cy="28314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content-lht6-1.xx.fbcdn.net/v/t1.15752-9/64628885_2144149952299047_6995522876367437824_n.jpg?_nc_cat=102&amp;_nc_oc=AQlC8JCDrUI5QSR2_DFLLoBnecRkPMtEK40Vf7Y30ViM1PcAnOZe9nDzwJKfPP0G6mY&amp;_nc_ht=scontent-lht6-1.xx&amp;oh=4c186ba2ef058cb911cd651ee98917df&amp;oe=5DB53203">
            <a:extLst>
              <a:ext uri="{FF2B5EF4-FFF2-40B4-BE49-F238E27FC236}">
                <a16:creationId xmlns:a16="http://schemas.microsoft.com/office/drawing/2014/main" id="{7A32E335-282F-49DD-9F8C-D2E9C05F868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866" t="17310" r="19683"/>
          <a:stretch/>
        </p:blipFill>
        <p:spPr bwMode="auto">
          <a:xfrm>
            <a:off x="1939462" y="1678675"/>
            <a:ext cx="1991314" cy="2905569"/>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759D5BE-B9F1-445F-BA00-992FCE9D273E}"/>
              </a:ext>
            </a:extLst>
          </p:cNvPr>
          <p:cNvSpPr/>
          <p:nvPr/>
        </p:nvSpPr>
        <p:spPr>
          <a:xfrm>
            <a:off x="235985" y="4869601"/>
            <a:ext cx="1435277"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98" name="Picture 2" descr="https://fontmeme.com/temporary/57b1e0f13635ff4102802a5ffc4fbc87.png">
            <a:extLst>
              <a:ext uri="{FF2B5EF4-FFF2-40B4-BE49-F238E27FC236}">
                <a16:creationId xmlns:a16="http://schemas.microsoft.com/office/drawing/2014/main" id="{E510ACC2-8D70-4C49-8223-7486B4A60D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687" y="4944566"/>
            <a:ext cx="1285875" cy="4476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fontmeme.com/temporary/889f593c52ab85c1c4d3950b1b2f3bca.png">
            <a:extLst>
              <a:ext uri="{FF2B5EF4-FFF2-40B4-BE49-F238E27FC236}">
                <a16:creationId xmlns:a16="http://schemas.microsoft.com/office/drawing/2014/main" id="{E7FA2E50-F2B2-421B-A99E-78EB9C91E8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42495" y="5058866"/>
            <a:ext cx="1533525" cy="33337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4A03B6A-5301-49DA-A016-24DA0215B252}"/>
              </a:ext>
            </a:extLst>
          </p:cNvPr>
          <p:cNvSpPr/>
          <p:nvPr/>
        </p:nvSpPr>
        <p:spPr>
          <a:xfrm>
            <a:off x="5167795" y="4923302"/>
            <a:ext cx="167304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hlinkClick r:id="rId11" action="ppaction://hlinksldjump"/>
            <a:extLst>
              <a:ext uri="{FF2B5EF4-FFF2-40B4-BE49-F238E27FC236}">
                <a16:creationId xmlns:a16="http://schemas.microsoft.com/office/drawing/2014/main" id="{37BDB299-94BD-4436-A9EB-A9A7B71F0EAB}"/>
              </a:ext>
            </a:extLst>
          </p:cNvPr>
          <p:cNvSpPr/>
          <p:nvPr/>
        </p:nvSpPr>
        <p:spPr>
          <a:xfrm>
            <a:off x="268394" y="4901703"/>
            <a:ext cx="1435277"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hlinkClick r:id="rId12" action="ppaction://hlinksldjump"/>
            <a:extLst>
              <a:ext uri="{FF2B5EF4-FFF2-40B4-BE49-F238E27FC236}">
                <a16:creationId xmlns:a16="http://schemas.microsoft.com/office/drawing/2014/main" id="{8E2FC5C4-2D4B-47B9-AE63-EF7544E2A733}"/>
              </a:ext>
            </a:extLst>
          </p:cNvPr>
          <p:cNvSpPr/>
          <p:nvPr/>
        </p:nvSpPr>
        <p:spPr>
          <a:xfrm>
            <a:off x="5164954" y="4969827"/>
            <a:ext cx="1611066"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Rounded Corners 24">
            <a:extLst>
              <a:ext uri="{FF2B5EF4-FFF2-40B4-BE49-F238E27FC236}">
                <a16:creationId xmlns:a16="http://schemas.microsoft.com/office/drawing/2014/main" id="{55730B5F-3BE6-4CE7-A854-4CD8FE67B106}"/>
              </a:ext>
            </a:extLst>
          </p:cNvPr>
          <p:cNvSpPr/>
          <p:nvPr/>
        </p:nvSpPr>
        <p:spPr>
          <a:xfrm>
            <a:off x="4075154" y="933450"/>
            <a:ext cx="899056" cy="238125"/>
          </a:xfrm>
          <a:prstGeom prst="roundRect">
            <a:avLst/>
          </a:prstGeom>
          <a:solidFill>
            <a:srgbClr val="463D46"/>
          </a:solidFill>
          <a:ln>
            <a:solidFill>
              <a:srgbClr val="463D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1399118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nodePh="1">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randombar(horizontal)">
                                      <p:cBhvr>
                                        <p:cTn id="10" dur="500"/>
                                        <p:tgtEl>
                                          <p:spTgt spid="4098"/>
                                        </p:tgtEl>
                                      </p:cBhvr>
                                    </p:animEffect>
                                  </p:childTnLst>
                                </p:cTn>
                              </p:par>
                              <p:par>
                                <p:cTn id="11" presetID="14" presetClass="entr" presetSubtype="10" fill="hold" nodeType="withEffect">
                                  <p:stCondLst>
                                    <p:cond delay="0"/>
                                  </p:stCondLst>
                                  <p:childTnLst>
                                    <p:set>
                                      <p:cBhvr>
                                        <p:cTn id="12" dur="1" fill="hold">
                                          <p:stCondLst>
                                            <p:cond delay="0"/>
                                          </p:stCondLst>
                                        </p:cTn>
                                        <p:tgtEl>
                                          <p:spTgt spid="4100"/>
                                        </p:tgtEl>
                                        <p:attrNameLst>
                                          <p:attrName>style.visibility</p:attrName>
                                        </p:attrNameLst>
                                      </p:cBhvr>
                                      <p:to>
                                        <p:strVal val="visible"/>
                                      </p:to>
                                    </p:set>
                                    <p:animEffect transition="in" filter="randombar(horizontal)">
                                      <p:cBhvr>
                                        <p:cTn id="13" dur="500"/>
                                        <p:tgtEl>
                                          <p:spTgt spid="4100"/>
                                        </p:tgtEl>
                                      </p:cBhvr>
                                    </p:animEffect>
                                  </p:childTnLst>
                                </p:cTn>
                              </p:par>
                              <p:par>
                                <p:cTn id="14" presetID="14" presetClass="entr" presetSubtype="10" fill="hold" grpId="0" nodeType="withEffect" nodePh="1">
                                  <p:stCondLst>
                                    <p:cond delay="0"/>
                                  </p:stCondLst>
                                  <p:endCondLst>
                                    <p:cond evt="begin" delay="0">
                                      <p:tn val="14"/>
                                    </p:cond>
                                  </p:end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randombar(horizontal)">
                                      <p:cBhvr>
                                        <p:cTn id="19" dur="500"/>
                                        <p:tgtEl>
                                          <p:spTgt spid="2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randombar(horizontal)">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7" grpId="0"/>
      <p:bldP spid="22" grpId="0" animBg="1"/>
      <p:bldP spid="2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a:extLst>
              <a:ext uri="{FF2B5EF4-FFF2-40B4-BE49-F238E27FC236}">
                <a16:creationId xmlns:a16="http://schemas.microsoft.com/office/drawing/2014/main" id="{BDB5EBEB-DD91-42B2-9186-1129BBDC6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77" y="-561473"/>
            <a:ext cx="12590072" cy="7419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fontmeme.com/temporary/2784ec4773ee725fd9dbed90c51b176f.png">
            <a:extLst>
              <a:ext uri="{FF2B5EF4-FFF2-40B4-BE49-F238E27FC236}">
                <a16:creationId xmlns:a16="http://schemas.microsoft.com/office/drawing/2014/main" id="{3501400D-348E-439A-9E90-40DD8AB13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043" y="469673"/>
            <a:ext cx="1695700" cy="324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fontmeme.com/temporary/44a996d4991f7dac3d9e45f6056aaf13.png">
            <a:extLst>
              <a:ext uri="{FF2B5EF4-FFF2-40B4-BE49-F238E27FC236}">
                <a16:creationId xmlns:a16="http://schemas.microsoft.com/office/drawing/2014/main" id="{D3E21870-4E9F-4489-B531-F5EAE9144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191" y="3131460"/>
            <a:ext cx="964030" cy="2975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fontmeme.com/temporary/974952b74fdb3708691016dfc6d5de28.png">
            <a:extLst>
              <a:ext uri="{FF2B5EF4-FFF2-40B4-BE49-F238E27FC236}">
                <a16:creationId xmlns:a16="http://schemas.microsoft.com/office/drawing/2014/main" id="{A075F482-D7EE-4551-B7EB-2FB420EF5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563" y="539762"/>
            <a:ext cx="361950"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fontmeme.com/temporary/d9b0a7467b6f8eab413278083e028e1f.png">
            <a:extLst>
              <a:ext uri="{FF2B5EF4-FFF2-40B4-BE49-F238E27FC236}">
                <a16:creationId xmlns:a16="http://schemas.microsoft.com/office/drawing/2014/main" id="{3FB3A047-2E3B-47E9-BFB3-E531B3249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7379" y="3131460"/>
            <a:ext cx="422507" cy="2975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25074E2-1783-47A2-A754-D6B070F17288}"/>
              </a:ext>
            </a:extLst>
          </p:cNvPr>
          <p:cNvSpPr/>
          <p:nvPr/>
        </p:nvSpPr>
        <p:spPr>
          <a:xfrm>
            <a:off x="7972926" y="4331368"/>
            <a:ext cx="3224463" cy="176464"/>
          </a:xfrm>
          <a:prstGeom prst="roundRect">
            <a:avLst/>
          </a:prstGeom>
          <a:solidFill>
            <a:srgbClr val="6ADC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ttps://scontent-lht6-1.xx.fbcdn.net/v/t1.15752-9/65275626_3022593364447434_827319681709768704_n.jpg?_nc_cat=102&amp;_nc_oc=AQl_s1EY9jCaVP2rmjsbxD8UQaVmer9iAPc2gPiS-XcHbI-ZQmvbj7DER8SGCrXpOjY&amp;_nc_ht=scontent-lht6-1.xx&amp;oh=fe163f2fafea1ffea1a127f62af43c33&amp;oe=5DB97F4A">
            <a:extLst>
              <a:ext uri="{FF2B5EF4-FFF2-40B4-BE49-F238E27FC236}">
                <a16:creationId xmlns:a16="http://schemas.microsoft.com/office/drawing/2014/main" id="{22FCAB61-7696-47B0-B75A-7C6E922A6B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875" t="11343" r="20014"/>
          <a:stretch/>
        </p:blipFill>
        <p:spPr bwMode="auto">
          <a:xfrm>
            <a:off x="8116847" y="0"/>
            <a:ext cx="2338043" cy="28314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content-lht6-1.xx.fbcdn.net/v/t1.15752-9/64628885_2144149952299047_6995522876367437824_n.jpg?_nc_cat=102&amp;_nc_oc=AQlC8JCDrUI5QSR2_DFLLoBnecRkPMtEK40Vf7Y30ViM1PcAnOZe9nDzwJKfPP0G6mY&amp;_nc_ht=scontent-lht6-1.xx&amp;oh=4c186ba2ef058cb911cd651ee98917df&amp;oe=5DB53203">
            <a:extLst>
              <a:ext uri="{FF2B5EF4-FFF2-40B4-BE49-F238E27FC236}">
                <a16:creationId xmlns:a16="http://schemas.microsoft.com/office/drawing/2014/main" id="{7A32E335-282F-49DD-9F8C-D2E9C05F868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866" t="17310" r="19683"/>
          <a:stretch/>
        </p:blipFill>
        <p:spPr bwMode="auto">
          <a:xfrm>
            <a:off x="-3132948" y="-2014258"/>
            <a:ext cx="1991314" cy="29055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EF743E9-7B01-4561-AE4B-138C8D360F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7951" y="4973690"/>
            <a:ext cx="7105650" cy="533400"/>
          </a:xfrm>
          <a:prstGeom prst="rect">
            <a:avLst/>
          </a:prstGeom>
        </p:spPr>
      </p:pic>
      <p:pic>
        <p:nvPicPr>
          <p:cNvPr id="25" name="Picture 2" descr="https://scontent-lht6-1.xx.fbcdn.net/v/t1.15752-9/64755133_680261922424574_6636051692993380352_n.jpg?_nc_cat=106&amp;_nc_ht=scontent-lht6-1.xx&amp;oh=289b9491e0847afcc2ed6190548875d3&amp;oe=5DC3E6FA">
            <a:extLst>
              <a:ext uri="{FF2B5EF4-FFF2-40B4-BE49-F238E27FC236}">
                <a16:creationId xmlns:a16="http://schemas.microsoft.com/office/drawing/2014/main" id="{EEE06FE7-295D-4380-A799-2142449B14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629" t="8048" r="36239"/>
          <a:stretch/>
        </p:blipFill>
        <p:spPr bwMode="auto">
          <a:xfrm rot="5400000">
            <a:off x="-4319457" y="464805"/>
            <a:ext cx="1889114" cy="5630849"/>
          </a:xfrm>
          <a:prstGeom prst="rect">
            <a:avLst/>
          </a:prstGeom>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4BB02B72-BA75-4EA9-8E9C-478707FEB8DD}"/>
              </a:ext>
            </a:extLst>
          </p:cNvPr>
          <p:cNvSpPr/>
          <p:nvPr/>
        </p:nvSpPr>
        <p:spPr>
          <a:xfrm>
            <a:off x="4075154" y="933450"/>
            <a:ext cx="899056" cy="238125"/>
          </a:xfrm>
          <a:prstGeom prst="roundRect">
            <a:avLst/>
          </a:prstGeom>
          <a:solidFill>
            <a:srgbClr val="463D46"/>
          </a:solidFill>
          <a:ln>
            <a:solidFill>
              <a:srgbClr val="463D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hlinkClick r:id="rId11" action="ppaction://hlinksldjump"/>
            <a:extLst>
              <a:ext uri="{FF2B5EF4-FFF2-40B4-BE49-F238E27FC236}">
                <a16:creationId xmlns:a16="http://schemas.microsoft.com/office/drawing/2014/main" id="{1AC110A8-1186-421B-B338-C8FF565B7CBE}"/>
              </a:ext>
            </a:extLst>
          </p:cNvPr>
          <p:cNvSpPr/>
          <p:nvPr/>
        </p:nvSpPr>
        <p:spPr>
          <a:xfrm>
            <a:off x="0" y="-561473"/>
            <a:ext cx="11925300" cy="7086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70280261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2.91667E-6 -7.40741E-7 L 2.91667E-6 0.00023 C 0.00494 0.00556 0.00898 0.01296 0.01484 0.01667 C 0.0194 0.01921 0.02838 0.00857 0.03164 0.00833 C 0.06185 0.00579 0.09205 0.00602 0.12226 0.00556 L 0.46758 -7.40741E-7 C 0.48997 -0.00069 0.5125 -0.00185 0.53476 -0.00278 C 0.54192 -0.0037 0.54896 -0.0044 0.55599 -0.00555 C 0.57474 -0.0088 0.56289 -0.00856 0.58333 -0.01111 C 0.5944 -0.01273 0.61953 -0.01435 0.63164 -0.01667 C 0.6388 -0.01805 0.64596 -0.01921 0.65286 -0.02222 C 0.66758 -0.0287 0.64935 -0.0206 0.66745 -0.03055 C 0.66953 -0.03171 0.67187 -0.03218 0.67396 -0.03333 C 0.67604 -0.03495 0.67773 -0.03819 0.68021 -0.03912 C 0.68502 -0.04074 0.6901 -0.04074 0.69479 -0.04167 C 0.69778 -0.04236 0.70065 -0.04352 0.70325 -0.04468 C 0.71627 -0.04954 0.70573 -0.04745 0.72656 -0.05833 L 0.73711 -0.06412 C 0.73919 -0.06667 0.74075 -0.07037 0.74349 -0.07222 C 0.74518 -0.07384 0.74765 -0.07384 0.74974 -0.07523 C 0.75182 -0.07685 0.75377 -0.07893 0.75612 -0.08055 C 0.75872 -0.08264 0.76172 -0.08403 0.76432 -0.08611 C 0.775 -0.09421 0.7664 -0.09005 0.77929 -0.09722 C 0.78112 -0.09861 0.78346 -0.09884 0.78554 -0.10023 C 0.8 -0.10972 0.78281 -0.10255 0.80026 -0.10833 C 0.80455 -0.11204 0.80807 -0.11782 0.81289 -0.11944 L 0.83828 -0.12778 C 0.84101 -0.1287 0.84388 -0.1294 0.84661 -0.13055 C 0.8487 -0.13148 0.85091 -0.13241 0.85273 -0.13333 C 0.85599 -0.13495 0.86536 -0.14051 0.86979 -0.14167 C 0.87942 -0.14468 0.88971 -0.14583 0.89909 -0.15 C 0.90117 -0.15093 0.90351 -0.15162 0.90547 -0.15278 C 0.90846 -0.1544 0.91106 -0.15694 0.91406 -0.15833 C 0.91927 -0.16111 0.92356 -0.16065 0.92877 -0.16389 C 0.93086 -0.16551 0.93281 -0.16782 0.93515 -0.16944 C 0.93776 -0.17153 0.94075 -0.17292 0.94336 -0.175 C 0.9457 -0.17662 0.94739 -0.1794 0.94961 -0.18055 C 0.95247 -0.18218 0.95547 -0.18218 0.95807 -0.18333 C 0.97552 -0.19097 0.96406 -0.18958 0.98776 -0.19722 L 1.00442 -0.20278 C 1.00742 -0.2037 1.01028 -0.2044 1.01289 -0.20555 C 1.02343 -0.21018 1.02955 -0.21319 1.04036 -0.21667 C 1.04375 -0.21782 1.04726 -0.21852 1.05091 -0.21944 C 1.07135 -0.23958 1.04531 -0.21574 1.07187 -0.23333 C 1.07487 -0.23518 1.07734 -0.23773 1.08021 -0.23889 C 1.0845 -0.24051 1.0888 -0.24028 1.09284 -0.24167 C 1.09726 -0.24305 1.1013 -0.24583 1.10573 -0.24722 C 1.10833 -0.24815 1.1112 -0.2493 1.11419 -0.25 C 1.11823 -0.25116 1.12252 -0.25162 1.12682 -0.25278 C 1.1289 -0.25347 1.13086 -0.25486 1.13294 -0.25555 C 1.1457 -0.25972 1.14713 -0.25833 1.16263 -0.26111 C 1.16614 -0.2618 1.1694 -0.26296 1.17317 -0.26389 C 1.18398 -0.27361 1.17448 -0.26667 1.18984 -0.27222 C 1.19414 -0.27384 1.19817 -0.27662 1.20247 -0.27778 C 1.20612 -0.2787 1.20963 -0.2794 1.21302 -0.28055 C 1.21731 -0.28218 1.22187 -0.28287 1.22578 -0.28611 C 1.2358 -0.29491 1.22968 -0.29074 1.24479 -0.29722 C 1.24687 -0.29815 1.24883 -0.29977 1.25091 -0.3 C 1.25599 -0.30093 1.26093 -0.30185 1.26562 -0.30278 C 1.27135 -0.30417 1.28333 -0.30787 1.28893 -0.30833 C 1.30768 -0.30995 1.32682 -0.31018 1.3457 -0.31111 L 1.39192 -0.31389 L 1.40468 -0.31944 C 1.50364 -0.36296 1.40885 -0.32222 1.70377 -0.325 C 1.71849 -0.33148 1.71198 -0.3294 1.73971 -0.33055 C 1.75143 -0.33102 1.76354 -0.33055 1.77539 -0.33055 " pathEditMode="relative" rAng="0" ptsTypes="AAAAAAAAAAAAAAAAAAAAAAAAAAAAAAAAAAAAAAAAAAAAAAAAAAAAAAAAAAAAAAAAAA">
                                      <p:cBhvr>
                                        <p:cTn id="11" dur="2000" fill="hold"/>
                                        <p:tgtEl>
                                          <p:spTgt spid="25"/>
                                        </p:tgtEl>
                                        <p:attrNameLst>
                                          <p:attrName>ppt_x</p:attrName>
                                          <p:attrName>ppt_y</p:attrName>
                                        </p:attrNameLst>
                                      </p:cBhvr>
                                      <p:rCtr x="88763" y="-16157"/>
                                    </p:animMotion>
                                  </p:childTnLst>
                                </p:cTn>
                              </p:par>
                              <p:par>
                                <p:cTn id="12" presetID="0" presetClass="path" presetSubtype="0" accel="50000" decel="50000" fill="hold" nodeType="withEffect">
                                  <p:stCondLst>
                                    <p:cond delay="700"/>
                                  </p:stCondLst>
                                  <p:childTnLst>
                                    <p:animMotion origin="layout" path="M -0.03034 -0.00648 L -0.03034 -0.00648 C -0.01966 -0.0081 -0.00886 -0.0081 0.00169 -0.01134 C 0.00729 -0.01296 0.01211 -0.0206 0.01784 -0.02083 C 0.12135 -0.02546 0.225 -0.02407 0.32851 -0.02569 C 0.3401 -0.02731 0.35182 -0.02801 0.36328 -0.03032 C 0.36693 -0.03125 0.37044 -0.03426 0.37409 -0.03518 C 0.38203 -0.03727 0.3901 -0.03819 0.39818 -0.04004 C 0.40443 -0.04143 0.41068 -0.04305 0.41693 -0.04467 C 0.42226 -0.04606 0.4276 -0.04745 0.43294 -0.04954 C 0.44023 -0.05231 0.44713 -0.05741 0.45443 -0.05903 C 0.46953 -0.06227 0.48476 -0.06227 0.5 -0.06366 C 0.52318 -0.07754 0.50521 -0.06852 0.55625 -0.06852 " pathEditMode="relative" ptsTypes="AAAAAAAAAAAAA">
                                      <p:cBhvr>
                                        <p:cTn id="13" dur="1000" fill="hold"/>
                                        <p:tgtEl>
                                          <p:spTgt spid="2050"/>
                                        </p:tgtEl>
                                        <p:attrNameLst>
                                          <p:attrName>ppt_x</p:attrName>
                                          <p:attrName>ppt_y</p:attrName>
                                        </p:attrNameLst>
                                      </p:cBhvr>
                                    </p:animMotion>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a:extLst>
              <a:ext uri="{FF2B5EF4-FFF2-40B4-BE49-F238E27FC236}">
                <a16:creationId xmlns:a16="http://schemas.microsoft.com/office/drawing/2014/main" id="{BDB5EBEB-DD91-42B2-9186-1129BBDC6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77" y="-561473"/>
            <a:ext cx="12590072" cy="7419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fontmeme.com/temporary/2784ec4773ee725fd9dbed90c51b176f.png">
            <a:extLst>
              <a:ext uri="{FF2B5EF4-FFF2-40B4-BE49-F238E27FC236}">
                <a16:creationId xmlns:a16="http://schemas.microsoft.com/office/drawing/2014/main" id="{3501400D-348E-439A-9E90-40DD8AB13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043" y="469673"/>
            <a:ext cx="1695700" cy="324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fontmeme.com/temporary/44a996d4991f7dac3d9e45f6056aaf13.png">
            <a:extLst>
              <a:ext uri="{FF2B5EF4-FFF2-40B4-BE49-F238E27FC236}">
                <a16:creationId xmlns:a16="http://schemas.microsoft.com/office/drawing/2014/main" id="{D3E21870-4E9F-4489-B531-F5EAE9144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191" y="3131460"/>
            <a:ext cx="964030" cy="2975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fontmeme.com/temporary/974952b74fdb3708691016dfc6d5de28.png">
            <a:extLst>
              <a:ext uri="{FF2B5EF4-FFF2-40B4-BE49-F238E27FC236}">
                <a16:creationId xmlns:a16="http://schemas.microsoft.com/office/drawing/2014/main" id="{A075F482-D7EE-4551-B7EB-2FB420EF5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563" y="539762"/>
            <a:ext cx="361950"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fontmeme.com/temporary/d9b0a7467b6f8eab413278083e028e1f.png">
            <a:extLst>
              <a:ext uri="{FF2B5EF4-FFF2-40B4-BE49-F238E27FC236}">
                <a16:creationId xmlns:a16="http://schemas.microsoft.com/office/drawing/2014/main" id="{3FB3A047-2E3B-47E9-BFB3-E531B3249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7379" y="3131460"/>
            <a:ext cx="422507" cy="2975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25074E2-1783-47A2-A754-D6B070F17288}"/>
              </a:ext>
            </a:extLst>
          </p:cNvPr>
          <p:cNvSpPr/>
          <p:nvPr/>
        </p:nvSpPr>
        <p:spPr>
          <a:xfrm>
            <a:off x="7972926" y="4331368"/>
            <a:ext cx="3224463" cy="176464"/>
          </a:xfrm>
          <a:prstGeom prst="roundRect">
            <a:avLst/>
          </a:prstGeom>
          <a:solidFill>
            <a:srgbClr val="6ADC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ttps://scontent-lht6-1.xx.fbcdn.net/v/t1.15752-9/65275626_3022593364447434_827319681709768704_n.jpg?_nc_cat=102&amp;_nc_oc=AQl_s1EY9jCaVP2rmjsbxD8UQaVmer9iAPc2gPiS-XcHbI-ZQmvbj7DER8SGCrXpOjY&amp;_nc_ht=scontent-lht6-1.xx&amp;oh=fe163f2fafea1ffea1a127f62af43c33&amp;oe=5DB97F4A">
            <a:extLst>
              <a:ext uri="{FF2B5EF4-FFF2-40B4-BE49-F238E27FC236}">
                <a16:creationId xmlns:a16="http://schemas.microsoft.com/office/drawing/2014/main" id="{22FCAB61-7696-47B0-B75A-7C6E922A6B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875" t="11343" r="20014"/>
          <a:stretch/>
        </p:blipFill>
        <p:spPr bwMode="auto">
          <a:xfrm>
            <a:off x="8116847" y="0"/>
            <a:ext cx="2338043" cy="28314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content-lht6-1.xx.fbcdn.net/v/t1.15752-9/64628885_2144149952299047_6995522876367437824_n.jpg?_nc_cat=102&amp;_nc_oc=AQlC8JCDrUI5QSR2_DFLLoBnecRkPMtEK40Vf7Y30ViM1PcAnOZe9nDzwJKfPP0G6mY&amp;_nc_ht=scontent-lht6-1.xx&amp;oh=4c186ba2ef058cb911cd651ee98917df&amp;oe=5DB53203">
            <a:extLst>
              <a:ext uri="{FF2B5EF4-FFF2-40B4-BE49-F238E27FC236}">
                <a16:creationId xmlns:a16="http://schemas.microsoft.com/office/drawing/2014/main" id="{7A32E335-282F-49DD-9F8C-D2E9C05F868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866" t="17310" r="19683"/>
          <a:stretch/>
        </p:blipFill>
        <p:spPr bwMode="auto">
          <a:xfrm>
            <a:off x="1939462" y="1678675"/>
            <a:ext cx="1991314" cy="2905569"/>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759D5BE-B9F1-445F-BA00-992FCE9D273E}"/>
              </a:ext>
            </a:extLst>
          </p:cNvPr>
          <p:cNvSpPr/>
          <p:nvPr/>
        </p:nvSpPr>
        <p:spPr>
          <a:xfrm>
            <a:off x="235985" y="4869601"/>
            <a:ext cx="1435277"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4A03B6A-5301-49DA-A016-24DA0215B252}"/>
              </a:ext>
            </a:extLst>
          </p:cNvPr>
          <p:cNvSpPr/>
          <p:nvPr/>
        </p:nvSpPr>
        <p:spPr>
          <a:xfrm>
            <a:off x="5167795" y="4923302"/>
            <a:ext cx="167304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A7182DD3-3666-46AA-ADC4-CE9F57299DD4}"/>
              </a:ext>
            </a:extLst>
          </p:cNvPr>
          <p:cNvSpPr/>
          <p:nvPr/>
        </p:nvSpPr>
        <p:spPr>
          <a:xfrm>
            <a:off x="161285" y="5691603"/>
            <a:ext cx="249405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D5A7F45-5F7E-4042-B2E9-A0F340F246A4}"/>
              </a:ext>
            </a:extLst>
          </p:cNvPr>
          <p:cNvSpPr/>
          <p:nvPr/>
        </p:nvSpPr>
        <p:spPr>
          <a:xfrm>
            <a:off x="4974210" y="5677315"/>
            <a:ext cx="167304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B9DE147-1024-488D-8AD5-5FB7012731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2799" y="5013902"/>
            <a:ext cx="3600450" cy="533400"/>
          </a:xfrm>
          <a:prstGeom prst="rect">
            <a:avLst/>
          </a:prstGeom>
        </p:spPr>
      </p:pic>
      <p:sp>
        <p:nvSpPr>
          <p:cNvPr id="16" name="Rectangle: Rounded Corners 15">
            <a:extLst>
              <a:ext uri="{FF2B5EF4-FFF2-40B4-BE49-F238E27FC236}">
                <a16:creationId xmlns:a16="http://schemas.microsoft.com/office/drawing/2014/main" id="{A9D6CC2E-C300-49AC-A58D-E29FC08204E8}"/>
              </a:ext>
            </a:extLst>
          </p:cNvPr>
          <p:cNvSpPr/>
          <p:nvPr/>
        </p:nvSpPr>
        <p:spPr>
          <a:xfrm>
            <a:off x="4075154" y="933450"/>
            <a:ext cx="899056" cy="238125"/>
          </a:xfrm>
          <a:prstGeom prst="roundRect">
            <a:avLst/>
          </a:prstGeom>
          <a:solidFill>
            <a:srgbClr val="463D46"/>
          </a:solidFill>
          <a:ln>
            <a:solidFill>
              <a:srgbClr val="463D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2" descr="https://fontmeme.com/temporary/c3c4dc7da53759d269927fe1ad5b0a40.png">
            <a:extLst>
              <a:ext uri="{FF2B5EF4-FFF2-40B4-BE49-F238E27FC236}">
                <a16:creationId xmlns:a16="http://schemas.microsoft.com/office/drawing/2014/main" id="{71AAA6F8-FB63-4547-935F-D50741E2FA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799" y="5706064"/>
            <a:ext cx="5781675" cy="409575"/>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hlinkClick r:id="rId11" action="ppaction://hlinksldjump"/>
            <a:extLst>
              <a:ext uri="{FF2B5EF4-FFF2-40B4-BE49-F238E27FC236}">
                <a16:creationId xmlns:a16="http://schemas.microsoft.com/office/drawing/2014/main" id="{06981B43-D5EA-4F4B-B54C-2CA1373AA27B}"/>
              </a:ext>
            </a:extLst>
          </p:cNvPr>
          <p:cNvSpPr/>
          <p:nvPr/>
        </p:nvSpPr>
        <p:spPr>
          <a:xfrm>
            <a:off x="0" y="-561473"/>
            <a:ext cx="11925300" cy="7086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2369946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0.00495 0.01111 L -0.00495 0.01111 C -0.00105 0.01181 0.00299 0.01181 0.0069 0.01296 C 0.00924 0.01389 0.01119 0.01667 0.01341 0.0169 C 0.02682 0.01852 0.04023 0.01829 0.05364 0.01898 L 0.07109 0.0169 C 0.07473 0.01644 0.07825 0.01528 0.0819 0.01505 C 0.09348 0.01412 0.1052 0.01366 0.11679 0.01296 C 0.13307 0.00579 0.11614 0.01273 0.1569 0.00926 C 0.15989 0.00903 0.16276 0.00787 0.16562 0.00718 C 0.16966 0.00648 0.17369 0.00602 0.1776 0.00533 C 0.18125 0.00463 0.18489 0.00371 0.18854 0.00347 C 0.20481 0.00232 0.22109 0.00208 0.23737 0.00139 C 0.25286 -0.00417 0.24453 -0.00185 0.26237 -0.0044 C 0.26458 -0.00555 0.26666 -0.00764 0.26888 -0.0081 C 0.27617 -0.01018 0.29062 -0.01204 0.29062 -0.01204 C 0.30078 -0.01667 0.29309 -0.01366 0.31237 -0.01597 L 0.3276 -0.01782 C 0.33138 -0.01921 0.33385 -0.01991 0.33737 -0.02176 C 0.33854 -0.02222 0.33958 -0.02338 0.34062 -0.02361 C 0.34322 -0.02454 0.3457 -0.025 0.3483 -0.02569 L 0.35481 -0.0294 C 0.35585 -0.03009 0.35703 -0.03055 0.35807 -0.03148 C 0.35989 -0.03264 0.36171 -0.03426 0.36354 -0.03518 C 0.36575 -0.03657 0.37109 -0.03842 0.3733 -0.03912 C 0.37747 -0.04653 0.37356 -0.0412 0.38203 -0.04491 C 0.38424 -0.04583 0.38632 -0.04792 0.38854 -0.04884 C 0.39205 -0.05046 0.39934 -0.05278 0.39934 -0.05278 C 0.40078 -0.05393 0.40221 -0.05555 0.40377 -0.05648 C 0.40507 -0.05741 0.40677 -0.05741 0.40807 -0.05856 C 0.40924 -0.05949 0.41015 -0.06134 0.41132 -0.06227 C 0.41237 -0.06319 0.41354 -0.06366 0.41458 -0.06435 C 0.41862 -0.075 0.41458 -0.06597 0.42226 -0.07592 C 0.43333 -0.09028 0.42447 -0.08032 0.43307 -0.09329 C 0.43411 -0.09491 0.43528 -0.0956 0.43632 -0.09722 C 0.4375 -0.09884 0.43841 -0.10116 0.43958 -0.10301 C 0.44062 -0.1044 0.44179 -0.10532 0.44283 -0.10671 C 0.44362 -0.10787 0.44427 -0.10949 0.44505 -0.11065 C 0.44609 -0.11204 0.44726 -0.11296 0.4483 -0.11458 C 0.45026 -0.11759 0.45377 -0.1243 0.45377 -0.1243 C 0.45651 -0.14398 0.45273 -0.11944 0.45703 -0.13958 C 0.45937 -0.15116 0.45625 -0.14421 0.46028 -0.15139 C 0.46067 -0.15579 0.4608 -0.16042 0.46132 -0.16481 C 0.46158 -0.1669 0.4625 -0.16852 0.4625 -0.1706 C 0.4625 -0.18472 0.46223 -0.19907 0.46132 -0.21319 C 0.46119 -0.21551 0.45677 -0.22384 0.45585 -0.22477 C 0.45455 -0.22616 0.45299 -0.22616 0.45156 -0.22662 C 0.45013 -0.2287 0.44882 -0.23079 0.44726 -0.23241 C 0.44622 -0.23356 0.44505 -0.23379 0.44401 -0.23449 C 0.44075 -0.23657 0.43528 -0.24097 0.43203 -0.24213 L 0.42656 -0.24398 L 0.37552 -0.24213 C 0.3733 -0.24213 0.37109 -0.24074 0.36901 -0.24028 C 0.36341 -0.23866 0.35273 -0.23634 0.3483 -0.23449 C 0.34179 -0.23148 0.34544 -0.23287 0.33737 -0.23055 C 0.32838 -0.22106 0.33554 -0.22685 0.3233 -0.22292 C 0.32213 -0.22245 0.32109 -0.22153 0.32005 -0.22083 C 0.31132 -0.21667 0.31289 -0.21875 0.30585 -0.21319 C 0.30442 -0.21204 0.30312 -0.20995 0.30156 -0.20926 C 0.29869 -0.2081 0.2957 -0.2081 0.29283 -0.20741 L 0.28632 -0.20347 C 0.28528 -0.20278 0.28424 -0.20185 0.28307 -0.20162 L 0.27656 -0.19954 C 0.27552 -0.19838 0.27447 -0.19653 0.2733 -0.19583 C 0.27161 -0.19467 0.26966 -0.19467 0.26783 -0.19375 C 0.26562 -0.19282 0.26354 -0.1912 0.26132 -0.19004 C 0.25182 -0.18426 0.26679 -0.19375 0.2526 -0.18217 C 0.25052 -0.18055 0.24817 -0.18009 0.24609 -0.17824 C 0.24492 -0.17731 0.24401 -0.17523 0.24283 -0.17454 C 0.23997 -0.17268 0.23411 -0.1706 0.23411 -0.1706 C 0.23112 -0.1669 0.22799 -0.16296 0.22434 -0.16088 C 0.22187 -0.15972 0.21927 -0.15972 0.21679 -0.15903 C 0.20703 -0.15324 0.22239 -0.1625 0.20807 -0.15324 C 0.20585 -0.15185 0.20364 -0.15092 0.20156 -0.1493 C 0.20039 -0.14838 0.19947 -0.14629 0.1983 -0.14537 C 0.19687 -0.14444 0.19531 -0.14421 0.19388 -0.14352 C 0.19283 -0.14305 0.19179 -0.14236 0.19062 -0.14167 C 0.18177 -0.13102 0.19583 -0.14722 0.17656 -0.13009 C 0.17513 -0.1287 0.17356 -0.12754 0.17213 -0.12616 C 0.17109 -0.125 0.17018 -0.12315 0.16888 -0.12222 C 0.16757 -0.12129 0.16601 -0.12106 0.16458 -0.12037 C 0.16315 -0.11898 0.16171 -0.11759 0.16028 -0.11643 C 0.15807 -0.11504 0.15364 -0.1125 0.15364 -0.1125 C 0.1457 -0.10324 0.15572 -0.11458 0.14609 -0.10486 C 0.14205 -0.10069 0.14322 -0.10023 0.13854 -0.09722 C 0.1371 -0.09629 0.13554 -0.09583 0.13411 -0.09514 C 0.13229 -0.09329 0.13059 -0.0912 0.12864 -0.08935 C 0.12773 -0.08842 0.12643 -0.08842 0.12539 -0.0875 C 0.1246 -0.08657 0.12421 -0.08426 0.1233 -0.08356 C 0.12161 -0.08241 0.11966 -0.08264 0.11783 -0.08171 C 0.11562 -0.08055 0.11354 -0.07917 0.11132 -0.07778 C 0.11015 -0.07708 0.10911 -0.07639 0.10807 -0.07592 L 0.10364 -0.07384 C 0.10299 -0.07268 0.10247 -0.07083 0.10156 -0.07014 C 0.10156 -0.07014 0.0914 -0.06412 0.08854 -0.06227 C 0.08737 -0.0618 0.08619 -0.06157 0.08515 -0.06042 C 0.08098 -0.05532 0.0832 -0.05717 0.07864 -0.05463 C 0.07487 -0.04792 0.07747 -0.05139 0.07005 -0.04676 L 0.07005 -0.04676 C 0.06549 -0.04143 0.06796 -0.04352 0.06237 -0.04097 C 0.06132 -0.03981 0.06028 -0.03819 0.05911 -0.03727 C 0.05703 -0.03565 0.05481 -0.03472 0.0526 -0.03333 C 0.05156 -0.03264 0.05039 -0.03194 0.04934 -0.03148 C 0.04791 -0.03079 0.04648 -0.03032 0.04505 -0.0294 C 0.04283 -0.02824 0.04075 -0.02639 0.03841 -0.02569 C 0.0319 -0.02361 0.02526 -0.02268 0.01888 -0.01991 C 0.01744 -0.01921 0.01601 -0.01829 0.01458 -0.01782 C 0.01028 -0.01643 0.00156 -0.01389 0.00156 -0.01389 L -0.00287 -0.00231 C -0.00352 -0.00046 -0.00404 0.00185 -0.00495 0.00347 L -0.00495 0.01111 Z " pathEditMode="relative" ptsTypes="AAAAAAAAAAAAAAAAAAAAAAAAAAAAAAAAAAAAAAAAAAAAAAAAAAAAAAAAAAAAAAAAAAAAAAAAAAAAAAAAAAAAAAAAAAAAAAAAAAAAAAAAAAAAAAA">
                                      <p:cBhvr>
                                        <p:cTn id="11" dur="2000" fill="hold"/>
                                        <p:tgtEl>
                                          <p:spTgt spid="2056"/>
                                        </p:tgtEl>
                                        <p:attrNameLst>
                                          <p:attrName>ppt_x</p:attrName>
                                          <p:attrName>ppt_y</p:attrName>
                                        </p:attrNameLst>
                                      </p:cBhvr>
                                    </p:animMotion>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randombar(horizontal)">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large room&#10;&#10;Description automatically generated">
            <a:extLst>
              <a:ext uri="{FF2B5EF4-FFF2-40B4-BE49-F238E27FC236}">
                <a16:creationId xmlns:a16="http://schemas.microsoft.com/office/drawing/2014/main" id="{32B6FDED-AE2C-4DE0-9D05-8F986150BF77}"/>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sp>
        <p:nvSpPr>
          <p:cNvPr id="2" name="TextBox 1">
            <a:extLst>
              <a:ext uri="{FF2B5EF4-FFF2-40B4-BE49-F238E27FC236}">
                <a16:creationId xmlns:a16="http://schemas.microsoft.com/office/drawing/2014/main" id="{BB40AC5D-912E-465A-90B6-FC34C28AC383}"/>
              </a:ext>
            </a:extLst>
          </p:cNvPr>
          <p:cNvSpPr txBox="1"/>
          <p:nvPr/>
        </p:nvSpPr>
        <p:spPr>
          <a:xfrm>
            <a:off x="861391" y="291548"/>
            <a:ext cx="10336696" cy="1477328"/>
          </a:xfrm>
          <a:prstGeom prst="rect">
            <a:avLst/>
          </a:prstGeom>
          <a:noFill/>
        </p:spPr>
        <p:txBody>
          <a:bodyPr wrap="square" rtlCol="0">
            <a:spAutoFit/>
          </a:bodyPr>
          <a:lstStyle/>
          <a:p>
            <a:pPr algn="ctr"/>
            <a:r>
              <a:rPr lang="en-GB" dirty="0">
                <a:highlight>
                  <a:srgbClr val="C0C0C0"/>
                </a:highlight>
              </a:rPr>
              <a:t>Not even having a wink of sleep, you jump out of your bed, grab your best looking clothes and head out. You pass your little brother who’s been staring at an off screen TV for probably hours whilst mumbling gibberish under his breath. You burst through the doors and start speed walking towards the local </a:t>
            </a:r>
            <a:r>
              <a:rPr lang="en-GB" dirty="0" err="1">
                <a:highlight>
                  <a:srgbClr val="C0C0C0"/>
                </a:highlight>
              </a:rPr>
              <a:t>Costabucks</a:t>
            </a:r>
            <a:r>
              <a:rPr lang="en-GB" dirty="0">
                <a:highlight>
                  <a:srgbClr val="C0C0C0"/>
                </a:highlight>
              </a:rPr>
              <a:t> coffee. Once you enter you start looking for </a:t>
            </a:r>
            <a:r>
              <a:rPr lang="en-GB" dirty="0" err="1">
                <a:highlight>
                  <a:srgbClr val="C0C0C0"/>
                </a:highlight>
              </a:rPr>
              <a:t>Taku</a:t>
            </a:r>
            <a:r>
              <a:rPr lang="en-GB" dirty="0">
                <a:highlight>
                  <a:srgbClr val="C0C0C0"/>
                </a:highlight>
              </a:rPr>
              <a:t>, but you can’t seem to locate him. Accidentally, you catch eyes with a shady looking man at the back who smiles and says:</a:t>
            </a:r>
          </a:p>
        </p:txBody>
      </p:sp>
      <p:pic>
        <p:nvPicPr>
          <p:cNvPr id="1026" name="Picture 2" descr="https://scontent-lht6-1.xx.fbcdn.net/v/t1.15752-9/64425425_2195864830462704_1349388057643581440_n.jpg?_nc_cat=108&amp;_nc_ht=scontent-lht6-1.xx&amp;oh=39e15831b0dff6b23726dd4f6d636b36&amp;oe=5D970905">
            <a:extLst>
              <a:ext uri="{FF2B5EF4-FFF2-40B4-BE49-F238E27FC236}">
                <a16:creationId xmlns:a16="http://schemas.microsoft.com/office/drawing/2014/main" id="{DF52E62F-29D2-4732-826C-F8D4B51F2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947" y="1768876"/>
            <a:ext cx="5189095"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Rectangle with Corners Rounded 2">
            <a:extLst>
              <a:ext uri="{FF2B5EF4-FFF2-40B4-BE49-F238E27FC236}">
                <a16:creationId xmlns:a16="http://schemas.microsoft.com/office/drawing/2014/main" id="{9C2122EC-8442-4232-9D50-5DA3193FE45A}"/>
              </a:ext>
            </a:extLst>
          </p:cNvPr>
          <p:cNvSpPr/>
          <p:nvPr/>
        </p:nvSpPr>
        <p:spPr>
          <a:xfrm>
            <a:off x="7375595" y="1779879"/>
            <a:ext cx="3822492" cy="1813810"/>
          </a:xfrm>
          <a:prstGeom prst="wedgeRoundRectCallout">
            <a:avLst>
              <a:gd name="adj1" fmla="val -128892"/>
              <a:gd name="adj2" fmla="val 399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F6DE076-B471-42C4-8F37-D206BEA44F1D}"/>
              </a:ext>
            </a:extLst>
          </p:cNvPr>
          <p:cNvSpPr txBox="1"/>
          <p:nvPr/>
        </p:nvSpPr>
        <p:spPr>
          <a:xfrm>
            <a:off x="7510507" y="2116361"/>
            <a:ext cx="3477718" cy="646331"/>
          </a:xfrm>
          <a:prstGeom prst="rect">
            <a:avLst/>
          </a:prstGeom>
          <a:noFill/>
        </p:spPr>
        <p:txBody>
          <a:bodyPr wrap="square" rtlCol="0">
            <a:spAutoFit/>
          </a:bodyPr>
          <a:lstStyle/>
          <a:p>
            <a:pPr algn="ctr"/>
            <a:r>
              <a:rPr lang="en-GB" b="1" dirty="0">
                <a:latin typeface="Comic Sans MS" panose="030F0702030302020204" pitchFamily="66" charset="0"/>
              </a:rPr>
              <a:t>Warg1 </a:t>
            </a:r>
            <a:r>
              <a:rPr lang="en-GB" b="1" dirty="0" err="1">
                <a:latin typeface="Comic Sans MS" panose="030F0702030302020204" pitchFamily="66" charset="0"/>
              </a:rPr>
              <a:t>peng</a:t>
            </a:r>
            <a:r>
              <a:rPr lang="en-GB" b="1" dirty="0">
                <a:latin typeface="Comic Sans MS" panose="030F0702030302020204" pitchFamily="66" charset="0"/>
              </a:rPr>
              <a:t> ting </a:t>
            </a:r>
            <a:r>
              <a:rPr lang="en-GB" b="1" dirty="0" err="1">
                <a:latin typeface="Comic Sans MS" panose="030F0702030302020204" pitchFamily="66" charset="0"/>
              </a:rPr>
              <a:t>gimme</a:t>
            </a:r>
            <a:r>
              <a:rPr lang="en-GB" b="1" dirty="0">
                <a:latin typeface="Comic Sans MS" panose="030F0702030302020204" pitchFamily="66" charset="0"/>
              </a:rPr>
              <a:t> </a:t>
            </a:r>
            <a:r>
              <a:rPr lang="en-GB" b="1" dirty="0" err="1">
                <a:latin typeface="Comic Sans MS" panose="030F0702030302020204" pitchFamily="66" charset="0"/>
              </a:rPr>
              <a:t>ur</a:t>
            </a:r>
            <a:r>
              <a:rPr lang="en-GB" b="1" dirty="0">
                <a:latin typeface="Comic Sans MS" panose="030F0702030302020204" pitchFamily="66" charset="0"/>
              </a:rPr>
              <a:t> digits</a:t>
            </a:r>
          </a:p>
        </p:txBody>
      </p:sp>
      <p:sp>
        <p:nvSpPr>
          <p:cNvPr id="5" name="TextBox 4">
            <a:extLst>
              <a:ext uri="{FF2B5EF4-FFF2-40B4-BE49-F238E27FC236}">
                <a16:creationId xmlns:a16="http://schemas.microsoft.com/office/drawing/2014/main" id="{ACF8E0A0-CC28-40B3-AF09-601A3EEB0CE2}"/>
              </a:ext>
            </a:extLst>
          </p:cNvPr>
          <p:cNvSpPr txBox="1"/>
          <p:nvPr/>
        </p:nvSpPr>
        <p:spPr>
          <a:xfrm>
            <a:off x="6640643" y="3582649"/>
            <a:ext cx="2893101" cy="369332"/>
          </a:xfrm>
          <a:prstGeom prst="rect">
            <a:avLst/>
          </a:prstGeom>
          <a:noFill/>
        </p:spPr>
        <p:txBody>
          <a:bodyPr wrap="square" rtlCol="0">
            <a:spAutoFit/>
          </a:bodyPr>
          <a:lstStyle/>
          <a:p>
            <a:r>
              <a:rPr lang="en-GB" dirty="0">
                <a:highlight>
                  <a:srgbClr val="C0C0C0"/>
                </a:highlight>
              </a:rPr>
              <a:t>What do you do?</a:t>
            </a:r>
          </a:p>
        </p:txBody>
      </p:sp>
      <p:sp>
        <p:nvSpPr>
          <p:cNvPr id="6" name="Rectangle 5">
            <a:hlinkClick r:id="rId4" action="ppaction://hlinksldjump"/>
            <a:extLst>
              <a:ext uri="{FF2B5EF4-FFF2-40B4-BE49-F238E27FC236}">
                <a16:creationId xmlns:a16="http://schemas.microsoft.com/office/drawing/2014/main" id="{CD1B06BA-4151-4CCA-AC69-8A3B0E8C3DB5}"/>
              </a:ext>
            </a:extLst>
          </p:cNvPr>
          <p:cNvSpPr/>
          <p:nvPr/>
        </p:nvSpPr>
        <p:spPr>
          <a:xfrm>
            <a:off x="7195279" y="4227226"/>
            <a:ext cx="4002808" cy="644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hlinkClick r:id="rId5" action="ppaction://hlinksldjump"/>
            <a:extLst>
              <a:ext uri="{FF2B5EF4-FFF2-40B4-BE49-F238E27FC236}">
                <a16:creationId xmlns:a16="http://schemas.microsoft.com/office/drawing/2014/main" id="{CBDD369C-4AE0-4118-AC7B-D78481746DA7}"/>
              </a:ext>
            </a:extLst>
          </p:cNvPr>
          <p:cNvSpPr/>
          <p:nvPr/>
        </p:nvSpPr>
        <p:spPr>
          <a:xfrm>
            <a:off x="7195279" y="4878030"/>
            <a:ext cx="4002808" cy="644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hlinkClick r:id="rId5" action="ppaction://hlinksldjump"/>
            <a:extLst>
              <a:ext uri="{FF2B5EF4-FFF2-40B4-BE49-F238E27FC236}">
                <a16:creationId xmlns:a16="http://schemas.microsoft.com/office/drawing/2014/main" id="{565C8723-3083-4E61-B1FA-F2AF238013D7}"/>
              </a:ext>
            </a:extLst>
          </p:cNvPr>
          <p:cNvSpPr/>
          <p:nvPr/>
        </p:nvSpPr>
        <p:spPr>
          <a:xfrm>
            <a:off x="7195279" y="5522607"/>
            <a:ext cx="4002808" cy="7724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3B12E1C-DE3E-41B0-8731-156AA74A8825}"/>
              </a:ext>
            </a:extLst>
          </p:cNvPr>
          <p:cNvSpPr txBox="1"/>
          <p:nvPr/>
        </p:nvSpPr>
        <p:spPr>
          <a:xfrm>
            <a:off x="5636301" y="2968052"/>
            <a:ext cx="914400" cy="914400"/>
          </a:xfrm>
          <a:prstGeom prst="rect">
            <a:avLst/>
          </a:prstGeom>
          <a:noFill/>
        </p:spPr>
        <p:txBody>
          <a:bodyPr wrap="square" rtlCol="0">
            <a:spAutoFit/>
          </a:bodyPr>
          <a:lstStyle/>
          <a:p>
            <a:endParaRPr lang="en-GB" dirty="0"/>
          </a:p>
        </p:txBody>
      </p:sp>
      <p:sp>
        <p:nvSpPr>
          <p:cNvPr id="10" name="TextBox 9">
            <a:hlinkClick r:id="rId4" action="ppaction://hlinksldjump"/>
            <a:extLst>
              <a:ext uri="{FF2B5EF4-FFF2-40B4-BE49-F238E27FC236}">
                <a16:creationId xmlns:a16="http://schemas.microsoft.com/office/drawing/2014/main" id="{78055BC9-A29E-4089-BBFB-D4F454B0DAC2}"/>
              </a:ext>
            </a:extLst>
          </p:cNvPr>
          <p:cNvSpPr txBox="1"/>
          <p:nvPr/>
        </p:nvSpPr>
        <p:spPr>
          <a:xfrm>
            <a:off x="7347679" y="4359601"/>
            <a:ext cx="3537678" cy="374754"/>
          </a:xfrm>
          <a:prstGeom prst="rect">
            <a:avLst/>
          </a:prstGeom>
          <a:noFill/>
        </p:spPr>
        <p:txBody>
          <a:bodyPr wrap="square" rtlCol="0">
            <a:spAutoFit/>
          </a:bodyPr>
          <a:lstStyle/>
          <a:p>
            <a:pPr algn="ctr"/>
            <a:r>
              <a:rPr lang="en-GB" dirty="0"/>
              <a:t>Ignore and carry on looking for </a:t>
            </a:r>
            <a:r>
              <a:rPr lang="en-GB" dirty="0" err="1"/>
              <a:t>Taku</a:t>
            </a:r>
            <a:endParaRPr lang="en-GB" dirty="0"/>
          </a:p>
        </p:txBody>
      </p:sp>
      <p:sp>
        <p:nvSpPr>
          <p:cNvPr id="12" name="TextBox 11">
            <a:hlinkClick r:id="rId5" action="ppaction://hlinksldjump"/>
            <a:extLst>
              <a:ext uri="{FF2B5EF4-FFF2-40B4-BE49-F238E27FC236}">
                <a16:creationId xmlns:a16="http://schemas.microsoft.com/office/drawing/2014/main" id="{F322CA99-AB2F-4536-A204-47B2307A1D4D}"/>
              </a:ext>
            </a:extLst>
          </p:cNvPr>
          <p:cNvSpPr txBox="1"/>
          <p:nvPr/>
        </p:nvSpPr>
        <p:spPr>
          <a:xfrm>
            <a:off x="7347679" y="5006714"/>
            <a:ext cx="3850408" cy="369332"/>
          </a:xfrm>
          <a:prstGeom prst="rect">
            <a:avLst/>
          </a:prstGeom>
          <a:noFill/>
        </p:spPr>
        <p:txBody>
          <a:bodyPr wrap="square" rtlCol="0">
            <a:spAutoFit/>
          </a:bodyPr>
          <a:lstStyle/>
          <a:p>
            <a:pPr algn="ctr"/>
            <a:r>
              <a:rPr lang="en-GB" dirty="0"/>
              <a:t>Wink back and slide him your number</a:t>
            </a:r>
          </a:p>
        </p:txBody>
      </p:sp>
      <p:sp>
        <p:nvSpPr>
          <p:cNvPr id="13" name="TextBox 12">
            <a:hlinkClick r:id="rId5" action="ppaction://hlinksldjump"/>
            <a:extLst>
              <a:ext uri="{FF2B5EF4-FFF2-40B4-BE49-F238E27FC236}">
                <a16:creationId xmlns:a16="http://schemas.microsoft.com/office/drawing/2014/main" id="{BAD837A0-77AD-4598-A31C-12C43324F0C4}"/>
              </a:ext>
            </a:extLst>
          </p:cNvPr>
          <p:cNvSpPr txBox="1"/>
          <p:nvPr/>
        </p:nvSpPr>
        <p:spPr>
          <a:xfrm>
            <a:off x="7347679" y="5648755"/>
            <a:ext cx="3850408" cy="646331"/>
          </a:xfrm>
          <a:prstGeom prst="rect">
            <a:avLst/>
          </a:prstGeom>
          <a:noFill/>
        </p:spPr>
        <p:txBody>
          <a:bodyPr wrap="square" rtlCol="0">
            <a:spAutoFit/>
          </a:bodyPr>
          <a:lstStyle/>
          <a:p>
            <a:pPr algn="ctr"/>
            <a:r>
              <a:rPr lang="en-GB" dirty="0"/>
              <a:t>Sit down with him and share a cup of coffee</a:t>
            </a:r>
          </a:p>
        </p:txBody>
      </p:sp>
    </p:spTree>
    <p:extLst>
      <p:ext uri="{BB962C8B-B14F-4D97-AF65-F5344CB8AC3E}">
        <p14:creationId xmlns:p14="http://schemas.microsoft.com/office/powerpoint/2010/main" val="2710288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p:bldP spid="6" grpId="0" animBg="1"/>
      <p:bldP spid="8" grpId="0" animBg="1"/>
      <p:bldP spid="9" grpId="0" animBg="1"/>
      <p:bldP spid="10" grpId="0"/>
      <p:bldP spid="12" grpId="0"/>
      <p:bldP spid="1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a:extLst>
              <a:ext uri="{FF2B5EF4-FFF2-40B4-BE49-F238E27FC236}">
                <a16:creationId xmlns:a16="http://schemas.microsoft.com/office/drawing/2014/main" id="{BDB5EBEB-DD91-42B2-9186-1129BBDC6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77" y="-561473"/>
            <a:ext cx="12590072" cy="7419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fontmeme.com/temporary/2784ec4773ee725fd9dbed90c51b176f.png">
            <a:extLst>
              <a:ext uri="{FF2B5EF4-FFF2-40B4-BE49-F238E27FC236}">
                <a16:creationId xmlns:a16="http://schemas.microsoft.com/office/drawing/2014/main" id="{3501400D-348E-439A-9E90-40DD8AB13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043" y="469673"/>
            <a:ext cx="1695700" cy="324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fontmeme.com/temporary/44a996d4991f7dac3d9e45f6056aaf13.png">
            <a:extLst>
              <a:ext uri="{FF2B5EF4-FFF2-40B4-BE49-F238E27FC236}">
                <a16:creationId xmlns:a16="http://schemas.microsoft.com/office/drawing/2014/main" id="{D3E21870-4E9F-4489-B531-F5EAE9144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191" y="3131460"/>
            <a:ext cx="964030" cy="2975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fontmeme.com/temporary/974952b74fdb3708691016dfc6d5de28.png">
            <a:extLst>
              <a:ext uri="{FF2B5EF4-FFF2-40B4-BE49-F238E27FC236}">
                <a16:creationId xmlns:a16="http://schemas.microsoft.com/office/drawing/2014/main" id="{A075F482-D7EE-4551-B7EB-2FB420EF5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563" y="539762"/>
            <a:ext cx="361950"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fontmeme.com/temporary/d9b0a7467b6f8eab413278083e028e1f.png">
            <a:extLst>
              <a:ext uri="{FF2B5EF4-FFF2-40B4-BE49-F238E27FC236}">
                <a16:creationId xmlns:a16="http://schemas.microsoft.com/office/drawing/2014/main" id="{3FB3A047-2E3B-47E9-BFB3-E531B3249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7379" y="3131460"/>
            <a:ext cx="422507" cy="2975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25074E2-1783-47A2-A754-D6B070F17288}"/>
              </a:ext>
            </a:extLst>
          </p:cNvPr>
          <p:cNvSpPr/>
          <p:nvPr/>
        </p:nvSpPr>
        <p:spPr>
          <a:xfrm>
            <a:off x="7972926" y="4331368"/>
            <a:ext cx="3224463" cy="176464"/>
          </a:xfrm>
          <a:prstGeom prst="roundRect">
            <a:avLst/>
          </a:prstGeom>
          <a:solidFill>
            <a:srgbClr val="6ADC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ttps://scontent-lht6-1.xx.fbcdn.net/v/t1.15752-9/65275626_3022593364447434_827319681709768704_n.jpg?_nc_cat=102&amp;_nc_oc=AQl_s1EY9jCaVP2rmjsbxD8UQaVmer9iAPc2gPiS-XcHbI-ZQmvbj7DER8SGCrXpOjY&amp;_nc_ht=scontent-lht6-1.xx&amp;oh=fe163f2fafea1ffea1a127f62af43c33&amp;oe=5DB97F4A">
            <a:extLst>
              <a:ext uri="{FF2B5EF4-FFF2-40B4-BE49-F238E27FC236}">
                <a16:creationId xmlns:a16="http://schemas.microsoft.com/office/drawing/2014/main" id="{22FCAB61-7696-47B0-B75A-7C6E922A6B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875" t="11343" r="20014"/>
          <a:stretch/>
        </p:blipFill>
        <p:spPr bwMode="auto">
          <a:xfrm>
            <a:off x="8116847" y="0"/>
            <a:ext cx="2338043" cy="28314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content-lht6-1.xx.fbcdn.net/v/t1.15752-9/64628885_2144149952299047_6995522876367437824_n.jpg?_nc_cat=102&amp;_nc_oc=AQlC8JCDrUI5QSR2_DFLLoBnecRkPMtEK40Vf7Y30ViM1PcAnOZe9nDzwJKfPP0G6mY&amp;_nc_ht=scontent-lht6-1.xx&amp;oh=4c186ba2ef058cb911cd651ee98917df&amp;oe=5DB53203">
            <a:extLst>
              <a:ext uri="{FF2B5EF4-FFF2-40B4-BE49-F238E27FC236}">
                <a16:creationId xmlns:a16="http://schemas.microsoft.com/office/drawing/2014/main" id="{7A32E335-282F-49DD-9F8C-D2E9C05F868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866" t="17310" r="19683"/>
          <a:stretch/>
        </p:blipFill>
        <p:spPr bwMode="auto">
          <a:xfrm>
            <a:off x="1939462" y="1678675"/>
            <a:ext cx="1991314" cy="2905569"/>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759D5BE-B9F1-445F-BA00-992FCE9D273E}"/>
              </a:ext>
            </a:extLst>
          </p:cNvPr>
          <p:cNvSpPr/>
          <p:nvPr/>
        </p:nvSpPr>
        <p:spPr>
          <a:xfrm>
            <a:off x="235985" y="4869601"/>
            <a:ext cx="1435277"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4A03B6A-5301-49DA-A016-24DA0215B252}"/>
              </a:ext>
            </a:extLst>
          </p:cNvPr>
          <p:cNvSpPr/>
          <p:nvPr/>
        </p:nvSpPr>
        <p:spPr>
          <a:xfrm>
            <a:off x="5167795" y="4923302"/>
            <a:ext cx="167304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A7182DD3-3666-46AA-ADC4-CE9F57299DD4}"/>
              </a:ext>
            </a:extLst>
          </p:cNvPr>
          <p:cNvSpPr/>
          <p:nvPr/>
        </p:nvSpPr>
        <p:spPr>
          <a:xfrm>
            <a:off x="161285" y="5691603"/>
            <a:ext cx="249405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D5A7F45-5F7E-4042-B2E9-A0F340F246A4}"/>
              </a:ext>
            </a:extLst>
          </p:cNvPr>
          <p:cNvSpPr/>
          <p:nvPr/>
        </p:nvSpPr>
        <p:spPr>
          <a:xfrm>
            <a:off x="4974210" y="5677315"/>
            <a:ext cx="167304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94F84885-748D-4FA7-8BA9-96DCA634282A}"/>
              </a:ext>
            </a:extLst>
          </p:cNvPr>
          <p:cNvSpPr/>
          <p:nvPr/>
        </p:nvSpPr>
        <p:spPr>
          <a:xfrm>
            <a:off x="3416968" y="933450"/>
            <a:ext cx="1557242" cy="238125"/>
          </a:xfrm>
          <a:prstGeom prst="roundRect">
            <a:avLst/>
          </a:prstGeom>
          <a:solidFill>
            <a:srgbClr val="463D46"/>
          </a:solidFill>
          <a:ln>
            <a:solidFill>
              <a:srgbClr val="463D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5F376132-2A28-4053-8AD4-4A97DAD4CA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3382" y="4918848"/>
            <a:ext cx="5467350" cy="409575"/>
          </a:xfrm>
          <a:prstGeom prst="rect">
            <a:avLst/>
          </a:prstGeom>
        </p:spPr>
      </p:pic>
      <p:pic>
        <p:nvPicPr>
          <p:cNvPr id="9" name="Picture 8">
            <a:extLst>
              <a:ext uri="{FF2B5EF4-FFF2-40B4-BE49-F238E27FC236}">
                <a16:creationId xmlns:a16="http://schemas.microsoft.com/office/drawing/2014/main" id="{2A93900D-16BD-46D8-BFBC-93C1262AD9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168" y="5466067"/>
            <a:ext cx="11731240" cy="422495"/>
          </a:xfrm>
          <a:prstGeom prst="rect">
            <a:avLst/>
          </a:prstGeom>
        </p:spPr>
      </p:pic>
      <p:pic>
        <p:nvPicPr>
          <p:cNvPr id="11" name="Picture 10">
            <a:extLst>
              <a:ext uri="{FF2B5EF4-FFF2-40B4-BE49-F238E27FC236}">
                <a16:creationId xmlns:a16="http://schemas.microsoft.com/office/drawing/2014/main" id="{BC4C8371-0384-4049-A945-B76C834AFA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304295" y="-805903"/>
            <a:ext cx="1130756" cy="1130756"/>
          </a:xfrm>
          <a:prstGeom prst="rect">
            <a:avLst/>
          </a:prstGeom>
        </p:spPr>
      </p:pic>
      <p:sp>
        <p:nvSpPr>
          <p:cNvPr id="22" name="Rectangle 21">
            <a:hlinkClick r:id="rId12" action="ppaction://hlinksldjump"/>
            <a:extLst>
              <a:ext uri="{FF2B5EF4-FFF2-40B4-BE49-F238E27FC236}">
                <a16:creationId xmlns:a16="http://schemas.microsoft.com/office/drawing/2014/main" id="{4DF5FD9F-1A1B-42D6-A998-51CC494D462E}"/>
              </a:ext>
            </a:extLst>
          </p:cNvPr>
          <p:cNvSpPr/>
          <p:nvPr/>
        </p:nvSpPr>
        <p:spPr>
          <a:xfrm>
            <a:off x="0" y="-561473"/>
            <a:ext cx="11925300" cy="7086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25510891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0.003 -0.00232 L -0.003 -0.00232 L -0.01888 0.00926 C -0.02018 0.01018 -0.02149 0.01064 -0.02279 0.01157 C -0.02891 0.0162 -0.02787 0.01736 -0.03464 0.02106 C -0.03971 0.02384 -0.04089 0.02222 -0.04518 0.02569 C -0.06393 0.04074 -0.05247 0.03402 -0.06224 0.03958 C -0.07149 0.05046 -0.05977 0.03773 -0.07279 0.04652 C -0.07422 0.04745 -0.07526 0.05 -0.07669 0.05115 C -0.0793 0.05324 -0.08216 0.0537 -0.08464 0.05578 C -0.08633 0.0574 -0.08802 0.05949 -0.08984 0.06064 C -0.09206 0.0618 -0.0944 0.06157 -0.09649 0.06296 C -0.10182 0.0662 -0.1069 0.07129 -0.11224 0.07453 C -0.11484 0.07615 -0.11745 0.07777 -0.12018 0.07916 C -0.12344 0.08101 -0.13685 0.08611 -0.13724 0.08634 C -0.13984 0.08865 -0.14258 0.09074 -0.14518 0.09328 C -0.14649 0.09467 -0.14766 0.09676 -0.14909 0.09791 C -0.15169 0.1 -0.15443 0.10115 -0.15703 0.10254 C -0.16862 0.11643 -0.15 0.09537 -0.16888 0.11203 C -0.17057 0.11365 -0.17227 0.11527 -0.17409 0.11666 C -0.17708 0.11921 -0.18034 0.12106 -0.18333 0.12361 C -0.18477 0.125 -0.18581 0.12731 -0.18724 0.12847 C -0.18893 0.12963 -0.19076 0.12986 -0.19258 0.13078 C -0.19388 0.13148 -0.19518 0.13217 -0.19649 0.1331 C -0.20508 0.14328 -0.19935 0.13703 -0.21615 0.14953 C -0.21836 0.15092 -0.2207 0.15231 -0.22279 0.15416 C -0.22448 0.15555 -0.22617 0.15764 -0.228 0.15879 C -0.22969 0.15995 -0.23151 0.16041 -0.23333 0.16111 C -0.24323 0.17291 -0.2306 0.15902 -0.24258 0.16805 C -0.24401 0.16921 -0.24505 0.17176 -0.24649 0.17291 C -0.24896 0.17476 -0.25195 0.175 -0.25443 0.17754 C -0.26602 0.18981 -0.25651 0.18101 -0.27409 0.19143 C -0.2763 0.19282 -0.27852 0.19467 -0.28073 0.19629 C -0.28203 0.19699 -0.28333 0.19768 -0.28464 0.19861 C -0.29245 0.20787 -0.28438 0.19907 -0.29649 0.20787 C -0.30352 0.21296 -0.31029 0.2199 -0.31758 0.2243 C -0.31888 0.225 -0.32018 0.22546 -0.32149 0.22662 C -0.32292 0.22777 -0.32396 0.23009 -0.32539 0.23125 C -0.32721 0.23287 -0.33333 0.23703 -0.33594 0.23819 C -0.33763 0.23912 -0.33945 0.23981 -0.34115 0.24074 C -0.35859 0.25625 -0.33685 0.23726 -0.35039 0.24768 C -0.35807 0.25347 -0.35404 0.25277 -0.36354 0.25694 C -0.37904 0.26389 -0.36354 0.25347 -0.38203 0.26412 C -0.38958 0.26828 -0.39675 0.27453 -0.4043 0.27801 C -0.41276 0.28171 -0.42109 0.28518 -0.4293 0.28981 C -0.44596 0.29907 -0.43568 0.29537 -0.45039 0.29907 C -0.453 0.30069 -0.45586 0.30162 -0.45833 0.3037 C -0.46003 0.30532 -0.46172 0.3074 -0.46354 0.30856 C -0.46641 0.31018 -0.47721 0.3125 -0.4793 0.31319 C -0.50586 0.32893 -0.48438 0.31666 -0.50964 0.32939 C -0.51094 0.33009 -0.51224 0.33078 -0.51354 0.33194 C -0.51537 0.33333 -0.51693 0.33564 -0.51888 0.33657 C -0.52188 0.33796 -0.525 0.33819 -0.528 0.33889 C -0.53932 0.34699 -0.52995 0.34074 -0.53984 0.34583 C -0.54753 0.34976 -0.53984 0.34699 -0.54909 0.35046 C -0.5513 0.35139 -0.55352 0.35185 -0.55573 0.35301 C -0.55833 0.35416 -0.56094 0.35625 -0.56354 0.35764 C -0.56745 0.35949 -0.57149 0.36041 -0.57539 0.36226 C -0.58047 0.36458 -0.57995 0.36597 -0.58594 0.36921 C -0.58802 0.37037 -0.59037 0.3706 -0.59245 0.37152 C -0.59388 0.37222 -0.59518 0.37338 -0.59649 0.37384 C -0.59818 0.37476 -0.6 0.37546 -0.60169 0.37639 C -0.603 0.37685 -0.6043 0.37801 -0.60573 0.3787 C -0.60781 0.37963 -0.61016 0.37986 -0.61224 0.38101 C -0.61445 0.38217 -0.61654 0.38449 -0.61888 0.38564 C -0.62096 0.3868 -0.62331 0.38703 -0.62539 0.38796 C -0.6418 0.39583 -0.62487 0.39004 -0.64115 0.3949 C -0.65247 0.40301 -0.6431 0.39699 -0.653 0.40208 C -0.65443 0.40277 -0.6556 0.4037 -0.65703 0.40439 C -0.66003 0.40601 -0.66315 0.4074 -0.66615 0.40902 C -0.66758 0.40972 -0.66875 0.41064 -0.67018 0.41134 C -0.67188 0.41226 -0.6737 0.41273 -0.67539 0.41365 C -0.68281 0.41736 -0.67578 0.41458 -0.68464 0.42083 C -0.68724 0.42245 -0.68984 0.42453 -0.69245 0.42546 C -0.70091 0.42847 -0.69688 0.42685 -0.7043 0.43009 C -0.71758 0.44189 -0.70091 0.42801 -0.71615 0.43703 C -0.7181 0.43819 -0.71953 0.44074 -0.72149 0.44166 C -0.72357 0.44305 -0.72591 0.44305 -0.728 0.44421 C -0.73203 0.44606 -0.73581 0.4493 -0.73984 0.45115 L -0.7556 0.4581 C -0.75742 0.45902 -0.75925 0.45949 -0.76094 0.46041 C -0.76354 0.46203 -0.76615 0.46412 -0.76888 0.46504 L -0.78203 0.4699 C -0.78932 0.47847 -0.78242 0.47176 -0.79388 0.47685 C -0.79649 0.47801 -0.79896 0.48078 -0.80169 0.48148 C -0.8043 0.4824 -0.80703 0.48287 -0.80964 0.48379 C -0.81094 0.48449 -0.81224 0.48541 -0.81354 0.48611 C -0.81524 0.48703 -0.81706 0.48773 -0.81875 0.48865 C -0.81055 0.47384 -0.81862 0.48912 -0.81224 0.47453 C -0.81016 0.46967 -0.80768 0.46551 -0.8056 0.46041 C -0.80417 0.45671 -0.80352 0.45208 -0.80169 0.44884 C -0.79766 0.4412 -0.79271 0.43518 -0.78854 0.42777 C -0.78307 0.41805 -0.77865 0.40625 -0.77279 0.39722 C -0.73112 0.33379 -0.73073 0.35416 -0.69649 0.27106 C -0.69167 0.25926 -0.68672 0.24768 -0.68203 0.23588 C -0.68008 0.23148 -0.67852 0.22662 -0.67669 0.22199 C -0.67409 0.21481 -0.67149 0.20787 -0.66888 0.20092 C -0.66667 0.19537 -0.66406 0.19027 -0.66224 0.18449 C -0.66055 0.17893 -0.65899 0.17338 -0.65703 0.16805 C -0.65508 0.16319 -0.65234 0.15926 -0.65039 0.15416 C -0.64792 0.14745 -0.64636 0.13958 -0.64388 0.1331 C -0.64063 0.12476 -0.63646 0.11805 -0.63333 0.10972 C -0.62982 0.10023 -0.62604 0.0912 -0.62279 0.08171 C -0.62149 0.07777 -0.62031 0.07361 -0.61888 0.0699 C -0.61589 0.06273 -0.61237 0.05625 -0.60964 0.04884 C -0.60872 0.04652 -0.60807 0.04398 -0.60703 0.04189 C -0.60534 0.03842 -0.60339 0.03564 -0.60169 0.03264 C -0.59492 0.01944 -0.59518 0.01666 -0.58724 0.00463 C -0.57787 -0.00949 -0.57617 -0.00926 -0.56615 -0.02107 C -0.56432 -0.02315 -0.56263 -0.0257 -0.56094 -0.02801 C -0.56003 -0.03033 -0.55938 -0.03311 -0.55833 -0.03519 C -0.55495 -0.04167 -0.54779 -0.05394 -0.54779 -0.05394 C -0.54688 -0.05695 -0.54622 -0.06019 -0.54518 -0.0632 C -0.5444 -0.06505 -0.54323 -0.06598 -0.54245 -0.06783 C -0.54102 -0.07223 -0.54011 -0.07732 -0.53854 -0.08195 C -0.53698 -0.08681 -0.53503 -0.09121 -0.53333 -0.09584 C -0.53151 -0.1007 -0.53034 -0.10602 -0.528 -0.10996 C -0.52344 -0.11829 -0.52487 -0.11412 -0.52279 -0.12176 " pathEditMode="relative" ptsTypes="AAAAAAAAAAAAAAAAAAAAAAAAAAAAAAAAAAAAAAAAAAAAAAAAAAAAAAAAAAAAAAAAAAAAAAAAAAAAAAAAAAAAAAAAAAAAAAAAAAAAAAAAAAAAAAAAAAAAAA">
                                      <p:cBhvr>
                                        <p:cTn id="11" dur="2000" fill="hold"/>
                                        <p:tgtEl>
                                          <p:spTgt spid="11"/>
                                        </p:tgtEl>
                                        <p:attrNameLst>
                                          <p:attrName>ppt_x</p:attrName>
                                          <p:attrName>ppt_y</p:attrName>
                                        </p:attrNameLst>
                                      </p:cBhvr>
                                    </p:animMotion>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a:extLst>
              <a:ext uri="{FF2B5EF4-FFF2-40B4-BE49-F238E27FC236}">
                <a16:creationId xmlns:a16="http://schemas.microsoft.com/office/drawing/2014/main" id="{BDB5EBEB-DD91-42B2-9186-1129BBDC6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77" y="-561473"/>
            <a:ext cx="12590072" cy="7419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fontmeme.com/temporary/2784ec4773ee725fd9dbed90c51b176f.png">
            <a:extLst>
              <a:ext uri="{FF2B5EF4-FFF2-40B4-BE49-F238E27FC236}">
                <a16:creationId xmlns:a16="http://schemas.microsoft.com/office/drawing/2014/main" id="{3501400D-348E-439A-9E90-40DD8AB13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043" y="469673"/>
            <a:ext cx="1695700" cy="324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fontmeme.com/temporary/44a996d4991f7dac3d9e45f6056aaf13.png">
            <a:extLst>
              <a:ext uri="{FF2B5EF4-FFF2-40B4-BE49-F238E27FC236}">
                <a16:creationId xmlns:a16="http://schemas.microsoft.com/office/drawing/2014/main" id="{D3E21870-4E9F-4489-B531-F5EAE9144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191" y="3131460"/>
            <a:ext cx="964030" cy="2975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fontmeme.com/temporary/974952b74fdb3708691016dfc6d5de28.png">
            <a:extLst>
              <a:ext uri="{FF2B5EF4-FFF2-40B4-BE49-F238E27FC236}">
                <a16:creationId xmlns:a16="http://schemas.microsoft.com/office/drawing/2014/main" id="{A075F482-D7EE-4551-B7EB-2FB420EF5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563" y="539762"/>
            <a:ext cx="361950"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fontmeme.com/temporary/d9b0a7467b6f8eab413278083e028e1f.png">
            <a:extLst>
              <a:ext uri="{FF2B5EF4-FFF2-40B4-BE49-F238E27FC236}">
                <a16:creationId xmlns:a16="http://schemas.microsoft.com/office/drawing/2014/main" id="{3FB3A047-2E3B-47E9-BFB3-E531B3249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7379" y="3131460"/>
            <a:ext cx="422507" cy="2975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25074E2-1783-47A2-A754-D6B070F17288}"/>
              </a:ext>
            </a:extLst>
          </p:cNvPr>
          <p:cNvSpPr/>
          <p:nvPr/>
        </p:nvSpPr>
        <p:spPr>
          <a:xfrm>
            <a:off x="7972926" y="4331368"/>
            <a:ext cx="3224463" cy="176464"/>
          </a:xfrm>
          <a:prstGeom prst="roundRect">
            <a:avLst/>
          </a:prstGeom>
          <a:solidFill>
            <a:srgbClr val="6ADC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ttps://scontent-lht6-1.xx.fbcdn.net/v/t1.15752-9/65275626_3022593364447434_827319681709768704_n.jpg?_nc_cat=102&amp;_nc_oc=AQl_s1EY9jCaVP2rmjsbxD8UQaVmer9iAPc2gPiS-XcHbI-ZQmvbj7DER8SGCrXpOjY&amp;_nc_ht=scontent-lht6-1.xx&amp;oh=fe163f2fafea1ffea1a127f62af43c33&amp;oe=5DB97F4A">
            <a:extLst>
              <a:ext uri="{FF2B5EF4-FFF2-40B4-BE49-F238E27FC236}">
                <a16:creationId xmlns:a16="http://schemas.microsoft.com/office/drawing/2014/main" id="{22FCAB61-7696-47B0-B75A-7C6E922A6B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875" t="11343" r="20014"/>
          <a:stretch/>
        </p:blipFill>
        <p:spPr bwMode="auto">
          <a:xfrm>
            <a:off x="8116847" y="0"/>
            <a:ext cx="2338043" cy="283143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759D5BE-B9F1-445F-BA00-992FCE9D273E}"/>
              </a:ext>
            </a:extLst>
          </p:cNvPr>
          <p:cNvSpPr/>
          <p:nvPr/>
        </p:nvSpPr>
        <p:spPr>
          <a:xfrm>
            <a:off x="235985" y="4869601"/>
            <a:ext cx="1435277"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4A03B6A-5301-49DA-A016-24DA0215B252}"/>
              </a:ext>
            </a:extLst>
          </p:cNvPr>
          <p:cNvSpPr/>
          <p:nvPr/>
        </p:nvSpPr>
        <p:spPr>
          <a:xfrm>
            <a:off x="5167795" y="4923302"/>
            <a:ext cx="167304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A7182DD3-3666-46AA-ADC4-CE9F57299DD4}"/>
              </a:ext>
            </a:extLst>
          </p:cNvPr>
          <p:cNvSpPr/>
          <p:nvPr/>
        </p:nvSpPr>
        <p:spPr>
          <a:xfrm>
            <a:off x="161285" y="5691603"/>
            <a:ext cx="249405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D5A7F45-5F7E-4042-B2E9-A0F340F246A4}"/>
              </a:ext>
            </a:extLst>
          </p:cNvPr>
          <p:cNvSpPr/>
          <p:nvPr/>
        </p:nvSpPr>
        <p:spPr>
          <a:xfrm>
            <a:off x="4974210" y="5677315"/>
            <a:ext cx="167304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94F84885-748D-4FA7-8BA9-96DCA634282A}"/>
              </a:ext>
            </a:extLst>
          </p:cNvPr>
          <p:cNvSpPr/>
          <p:nvPr/>
        </p:nvSpPr>
        <p:spPr>
          <a:xfrm>
            <a:off x="3416968" y="933450"/>
            <a:ext cx="1557242" cy="238125"/>
          </a:xfrm>
          <a:prstGeom prst="roundRect">
            <a:avLst/>
          </a:prstGeom>
          <a:solidFill>
            <a:srgbClr val="463D46"/>
          </a:solidFill>
          <a:ln>
            <a:solidFill>
              <a:srgbClr val="463D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4BFF4E07-19E8-42EA-A58C-EBB55914AB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1285" y="4934912"/>
            <a:ext cx="11501950" cy="475288"/>
          </a:xfrm>
          <a:prstGeom prst="rect">
            <a:avLst/>
          </a:prstGeom>
        </p:spPr>
      </p:pic>
      <p:pic>
        <p:nvPicPr>
          <p:cNvPr id="12" name="Picture 11">
            <a:extLst>
              <a:ext uri="{FF2B5EF4-FFF2-40B4-BE49-F238E27FC236}">
                <a16:creationId xmlns:a16="http://schemas.microsoft.com/office/drawing/2014/main" id="{4F494867-1C80-4A79-9F37-8EDC06928C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5985" y="5411259"/>
            <a:ext cx="8089149" cy="473346"/>
          </a:xfrm>
          <a:prstGeom prst="rect">
            <a:avLst/>
          </a:prstGeom>
        </p:spPr>
      </p:pic>
      <p:pic>
        <p:nvPicPr>
          <p:cNvPr id="22" name="Picture 21">
            <a:extLst>
              <a:ext uri="{FF2B5EF4-FFF2-40B4-BE49-F238E27FC236}">
                <a16:creationId xmlns:a16="http://schemas.microsoft.com/office/drawing/2014/main" id="{39CF0581-F99F-49B7-A7A4-A1B939057E4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6971" y="6023614"/>
            <a:ext cx="3695700" cy="533400"/>
          </a:xfrm>
          <a:prstGeom prst="rect">
            <a:avLst/>
          </a:prstGeom>
        </p:spPr>
      </p:pic>
      <p:sp>
        <p:nvSpPr>
          <p:cNvPr id="23" name="Rectangle 22">
            <a:hlinkClick r:id="rId11" action="ppaction://hlinksldjump"/>
            <a:extLst>
              <a:ext uri="{FF2B5EF4-FFF2-40B4-BE49-F238E27FC236}">
                <a16:creationId xmlns:a16="http://schemas.microsoft.com/office/drawing/2014/main" id="{5308CC37-2ABC-4B0D-8331-B16D222229F1}"/>
              </a:ext>
            </a:extLst>
          </p:cNvPr>
          <p:cNvSpPr/>
          <p:nvPr/>
        </p:nvSpPr>
        <p:spPr>
          <a:xfrm>
            <a:off x="161285" y="5934404"/>
            <a:ext cx="4014930" cy="6682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8" descr="https://scontent-lht6-1.xx.fbcdn.net/v/t1.15752-9/64628885_2144149952299047_6995522876367437824_n.jpg?_nc_cat=102&amp;_nc_oc=AQlC8JCDrUI5QSR2_DFLLoBnecRkPMtEK40Vf7Y30ViM1PcAnOZe9nDzwJKfPP0G6mY&amp;_nc_ht=scontent-lht6-1.xx&amp;oh=4c186ba2ef058cb911cd651ee98917df&amp;oe=5DB53203">
            <a:extLst>
              <a:ext uri="{FF2B5EF4-FFF2-40B4-BE49-F238E27FC236}">
                <a16:creationId xmlns:a16="http://schemas.microsoft.com/office/drawing/2014/main" id="{A5CEECDB-F0A9-4F3A-92E0-827973D1955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3866" t="17310" r="19683"/>
          <a:stretch/>
        </p:blipFill>
        <p:spPr bwMode="auto">
          <a:xfrm>
            <a:off x="2154821" y="2503717"/>
            <a:ext cx="1505843" cy="219720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12D82788-9AB6-459D-A80F-6A710ADFCE88}"/>
              </a:ext>
            </a:extLst>
          </p:cNvPr>
          <p:cNvPicPr>
            <a:picLocks noChangeAspect="1"/>
          </p:cNvPicPr>
          <p:nvPr/>
        </p:nvPicPr>
        <p:blipFill>
          <a:blip r:embed="rId13"/>
          <a:stretch>
            <a:fillRect/>
          </a:stretch>
        </p:blipFill>
        <p:spPr>
          <a:xfrm>
            <a:off x="1876566" y="1255873"/>
            <a:ext cx="1950257" cy="2042693"/>
          </a:xfrm>
          <a:prstGeom prst="rect">
            <a:avLst/>
          </a:prstGeom>
        </p:spPr>
      </p:pic>
    </p:spTree>
    <p:extLst>
      <p:ext uri="{BB962C8B-B14F-4D97-AF65-F5344CB8AC3E}">
        <p14:creationId xmlns:p14="http://schemas.microsoft.com/office/powerpoint/2010/main" val="36449830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nodePh="1">
                                  <p:stCondLst>
                                    <p:cond delay="0"/>
                                  </p:stCondLst>
                                  <p:endCondLst>
                                    <p:cond evt="begin" delay="0">
                                      <p:tn val="20"/>
                                    </p:cond>
                                  </p:endCondLst>
                                  <p:childTnLst>
                                    <p:set>
                                      <p:cBhvr>
                                        <p:cTn id="21" dur="1" fill="hold">
                                          <p:stCondLst>
                                            <p:cond delay="0"/>
                                          </p:stCondLst>
                                        </p:cTn>
                                        <p:tgtEl>
                                          <p:spTgt spid="19"/>
                                        </p:tgtEl>
                                        <p:attrNameLst>
                                          <p:attrName>style.visibility</p:attrName>
                                        </p:attrNameLst>
                                      </p:cBhvr>
                                      <p:to>
                                        <p:strVal val="visible"/>
                                      </p:to>
                                    </p:set>
                                    <p:animEffect transition="in" filter="randombar(horizontal)">
                                      <p:cBhvr>
                                        <p:cTn id="22" dur="500"/>
                                        <p:tgtEl>
                                          <p:spTgt spid="19"/>
                                        </p:tgtEl>
                                      </p:cBhvr>
                                    </p:animEffect>
                                  </p:childTnLst>
                                </p:cTn>
                              </p:par>
                              <p:par>
                                <p:cTn id="23" presetID="14" presetClass="entr" presetSubtype="1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randombar(horizontal)">
                                      <p:cBhvr>
                                        <p:cTn id="25" dur="500"/>
                                        <p:tgtEl>
                                          <p:spTgt spid="22"/>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randombar(horizontal)">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a:extLst>
              <a:ext uri="{FF2B5EF4-FFF2-40B4-BE49-F238E27FC236}">
                <a16:creationId xmlns:a16="http://schemas.microsoft.com/office/drawing/2014/main" id="{BDB5EBEB-DD91-42B2-9186-1129BBDC6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77" y="-561473"/>
            <a:ext cx="12590072" cy="7419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fontmeme.com/temporary/2784ec4773ee725fd9dbed90c51b176f.png">
            <a:extLst>
              <a:ext uri="{FF2B5EF4-FFF2-40B4-BE49-F238E27FC236}">
                <a16:creationId xmlns:a16="http://schemas.microsoft.com/office/drawing/2014/main" id="{3501400D-348E-439A-9E90-40DD8AB13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043" y="469673"/>
            <a:ext cx="1695700" cy="324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fontmeme.com/temporary/44a996d4991f7dac3d9e45f6056aaf13.png">
            <a:extLst>
              <a:ext uri="{FF2B5EF4-FFF2-40B4-BE49-F238E27FC236}">
                <a16:creationId xmlns:a16="http://schemas.microsoft.com/office/drawing/2014/main" id="{D3E21870-4E9F-4489-B531-F5EAE9144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191" y="3131460"/>
            <a:ext cx="964030" cy="2975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fontmeme.com/temporary/974952b74fdb3708691016dfc6d5de28.png">
            <a:extLst>
              <a:ext uri="{FF2B5EF4-FFF2-40B4-BE49-F238E27FC236}">
                <a16:creationId xmlns:a16="http://schemas.microsoft.com/office/drawing/2014/main" id="{A075F482-D7EE-4551-B7EB-2FB420EF5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563" y="539762"/>
            <a:ext cx="361950"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fontmeme.com/temporary/d9b0a7467b6f8eab413278083e028e1f.png">
            <a:extLst>
              <a:ext uri="{FF2B5EF4-FFF2-40B4-BE49-F238E27FC236}">
                <a16:creationId xmlns:a16="http://schemas.microsoft.com/office/drawing/2014/main" id="{3FB3A047-2E3B-47E9-BFB3-E531B3249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7379" y="3131460"/>
            <a:ext cx="422507" cy="2975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25074E2-1783-47A2-A754-D6B070F17288}"/>
              </a:ext>
            </a:extLst>
          </p:cNvPr>
          <p:cNvSpPr/>
          <p:nvPr/>
        </p:nvSpPr>
        <p:spPr>
          <a:xfrm>
            <a:off x="7972926" y="4331368"/>
            <a:ext cx="3224463" cy="176464"/>
          </a:xfrm>
          <a:prstGeom prst="roundRect">
            <a:avLst/>
          </a:prstGeom>
          <a:solidFill>
            <a:srgbClr val="6ADC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ttps://scontent-lht6-1.xx.fbcdn.net/v/t1.15752-9/65275626_3022593364447434_827319681709768704_n.jpg?_nc_cat=102&amp;_nc_oc=AQl_s1EY9jCaVP2rmjsbxD8UQaVmer9iAPc2gPiS-XcHbI-ZQmvbj7DER8SGCrXpOjY&amp;_nc_ht=scontent-lht6-1.xx&amp;oh=fe163f2fafea1ffea1a127f62af43c33&amp;oe=5DB97F4A">
            <a:extLst>
              <a:ext uri="{FF2B5EF4-FFF2-40B4-BE49-F238E27FC236}">
                <a16:creationId xmlns:a16="http://schemas.microsoft.com/office/drawing/2014/main" id="{22FCAB61-7696-47B0-B75A-7C6E922A6B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875" t="11343" r="20014"/>
          <a:stretch/>
        </p:blipFill>
        <p:spPr bwMode="auto">
          <a:xfrm>
            <a:off x="8116847" y="0"/>
            <a:ext cx="2338043" cy="28314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content-lht6-1.xx.fbcdn.net/v/t1.15752-9/64628885_2144149952299047_6995522876367437824_n.jpg?_nc_cat=102&amp;_nc_oc=AQlC8JCDrUI5QSR2_DFLLoBnecRkPMtEK40Vf7Y30ViM1PcAnOZe9nDzwJKfPP0G6mY&amp;_nc_ht=scontent-lht6-1.xx&amp;oh=4c186ba2ef058cb911cd651ee98917df&amp;oe=5DB53203">
            <a:extLst>
              <a:ext uri="{FF2B5EF4-FFF2-40B4-BE49-F238E27FC236}">
                <a16:creationId xmlns:a16="http://schemas.microsoft.com/office/drawing/2014/main" id="{7A32E335-282F-49DD-9F8C-D2E9C05F868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866" t="17310" r="19683"/>
          <a:stretch/>
        </p:blipFill>
        <p:spPr bwMode="auto">
          <a:xfrm>
            <a:off x="2154821" y="2503717"/>
            <a:ext cx="1505843" cy="219720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759D5BE-B9F1-445F-BA00-992FCE9D273E}"/>
              </a:ext>
            </a:extLst>
          </p:cNvPr>
          <p:cNvSpPr/>
          <p:nvPr/>
        </p:nvSpPr>
        <p:spPr>
          <a:xfrm>
            <a:off x="235985" y="4869601"/>
            <a:ext cx="1435277"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4A03B6A-5301-49DA-A016-24DA0215B252}"/>
              </a:ext>
            </a:extLst>
          </p:cNvPr>
          <p:cNvSpPr/>
          <p:nvPr/>
        </p:nvSpPr>
        <p:spPr>
          <a:xfrm>
            <a:off x="5167795" y="4923302"/>
            <a:ext cx="167304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A7182DD3-3666-46AA-ADC4-CE9F57299DD4}"/>
              </a:ext>
            </a:extLst>
          </p:cNvPr>
          <p:cNvSpPr/>
          <p:nvPr/>
        </p:nvSpPr>
        <p:spPr>
          <a:xfrm>
            <a:off x="161285" y="5691603"/>
            <a:ext cx="249405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D5A7F45-5F7E-4042-B2E9-A0F340F246A4}"/>
              </a:ext>
            </a:extLst>
          </p:cNvPr>
          <p:cNvSpPr/>
          <p:nvPr/>
        </p:nvSpPr>
        <p:spPr>
          <a:xfrm>
            <a:off x="4974210" y="5677315"/>
            <a:ext cx="167304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94F84885-748D-4FA7-8BA9-96DCA634282A}"/>
              </a:ext>
            </a:extLst>
          </p:cNvPr>
          <p:cNvSpPr/>
          <p:nvPr/>
        </p:nvSpPr>
        <p:spPr>
          <a:xfrm>
            <a:off x="3416968" y="933450"/>
            <a:ext cx="1557242" cy="238125"/>
          </a:xfrm>
          <a:prstGeom prst="roundRect">
            <a:avLst/>
          </a:prstGeom>
          <a:solidFill>
            <a:srgbClr val="463D46"/>
          </a:solidFill>
          <a:ln>
            <a:solidFill>
              <a:srgbClr val="463D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D557A0E5-4B11-4FA0-AA83-8CEE70AA641B}"/>
              </a:ext>
            </a:extLst>
          </p:cNvPr>
          <p:cNvPicPr>
            <a:picLocks noChangeAspect="1"/>
          </p:cNvPicPr>
          <p:nvPr/>
        </p:nvPicPr>
        <p:blipFill>
          <a:blip r:embed="rId9"/>
          <a:stretch>
            <a:fillRect/>
          </a:stretch>
        </p:blipFill>
        <p:spPr>
          <a:xfrm>
            <a:off x="1876566" y="1255873"/>
            <a:ext cx="1950257" cy="2042693"/>
          </a:xfrm>
          <a:prstGeom prst="rect">
            <a:avLst/>
          </a:prstGeom>
        </p:spPr>
      </p:pic>
      <p:pic>
        <p:nvPicPr>
          <p:cNvPr id="7" name="Picture 6">
            <a:extLst>
              <a:ext uri="{FF2B5EF4-FFF2-40B4-BE49-F238E27FC236}">
                <a16:creationId xmlns:a16="http://schemas.microsoft.com/office/drawing/2014/main" id="{9873A2B8-5EA3-4EC9-BFCB-C8D044ED60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5985" y="4953899"/>
            <a:ext cx="5362575" cy="447675"/>
          </a:xfrm>
          <a:prstGeom prst="rect">
            <a:avLst/>
          </a:prstGeom>
        </p:spPr>
      </p:pic>
      <p:pic>
        <p:nvPicPr>
          <p:cNvPr id="9" name="Picture 8">
            <a:extLst>
              <a:ext uri="{FF2B5EF4-FFF2-40B4-BE49-F238E27FC236}">
                <a16:creationId xmlns:a16="http://schemas.microsoft.com/office/drawing/2014/main" id="{C3C65C2F-B06F-4697-9B13-9FFF5AB1F082}"/>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25202" b="70408" l="10000" r="90000"/>
                    </a14:imgEffect>
                  </a14:imgLayer>
                </a14:imgProps>
              </a:ext>
              <a:ext uri="{28A0092B-C50C-407E-A947-70E740481C1C}">
                <a14:useLocalDpi xmlns:a14="http://schemas.microsoft.com/office/drawing/2010/main" val="0"/>
              </a:ext>
            </a:extLst>
          </a:blip>
          <a:srcRect t="19552" b="23941"/>
          <a:stretch/>
        </p:blipFill>
        <p:spPr>
          <a:xfrm rot="20215485" flipH="1">
            <a:off x="3243625" y="3761647"/>
            <a:ext cx="1166397" cy="659090"/>
          </a:xfrm>
          <a:prstGeom prst="rect">
            <a:avLst/>
          </a:prstGeom>
        </p:spPr>
      </p:pic>
      <p:pic>
        <p:nvPicPr>
          <p:cNvPr id="11" name="Picture 10">
            <a:extLst>
              <a:ext uri="{FF2B5EF4-FFF2-40B4-BE49-F238E27FC236}">
                <a16:creationId xmlns:a16="http://schemas.microsoft.com/office/drawing/2014/main" id="{AAF96BE7-0276-46A6-AD19-876BA817CF2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007119" y="3429000"/>
            <a:ext cx="659848" cy="564808"/>
          </a:xfrm>
          <a:prstGeom prst="rect">
            <a:avLst/>
          </a:prstGeom>
        </p:spPr>
      </p:pic>
      <p:pic>
        <p:nvPicPr>
          <p:cNvPr id="15" name="Picture 14">
            <a:extLst>
              <a:ext uri="{FF2B5EF4-FFF2-40B4-BE49-F238E27FC236}">
                <a16:creationId xmlns:a16="http://schemas.microsoft.com/office/drawing/2014/main" id="{77757788-9ED6-420D-8130-5F6EB7F823B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5985" y="5485872"/>
            <a:ext cx="4610100" cy="409575"/>
          </a:xfrm>
          <a:prstGeom prst="rect">
            <a:avLst/>
          </a:prstGeom>
        </p:spPr>
      </p:pic>
      <p:pic>
        <p:nvPicPr>
          <p:cNvPr id="22" name="Picture 21">
            <a:extLst>
              <a:ext uri="{FF2B5EF4-FFF2-40B4-BE49-F238E27FC236}">
                <a16:creationId xmlns:a16="http://schemas.microsoft.com/office/drawing/2014/main" id="{36CB671D-00FE-4DF3-B075-01239075B51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5985" y="6004956"/>
            <a:ext cx="4124325" cy="409575"/>
          </a:xfrm>
          <a:prstGeom prst="rect">
            <a:avLst/>
          </a:prstGeom>
        </p:spPr>
      </p:pic>
      <p:pic>
        <p:nvPicPr>
          <p:cNvPr id="24" name="Picture 23">
            <a:extLst>
              <a:ext uri="{FF2B5EF4-FFF2-40B4-BE49-F238E27FC236}">
                <a16:creationId xmlns:a16="http://schemas.microsoft.com/office/drawing/2014/main" id="{B1261DE8-174D-4F65-A265-40086E2C74A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729686" y="6058315"/>
            <a:ext cx="1600200" cy="333375"/>
          </a:xfrm>
          <a:prstGeom prst="rect">
            <a:avLst/>
          </a:prstGeom>
        </p:spPr>
      </p:pic>
      <p:sp>
        <p:nvSpPr>
          <p:cNvPr id="23" name="Rectangle: Rounded Corners 22">
            <a:extLst>
              <a:ext uri="{FF2B5EF4-FFF2-40B4-BE49-F238E27FC236}">
                <a16:creationId xmlns:a16="http://schemas.microsoft.com/office/drawing/2014/main" id="{B6D0D4A2-1B00-47D0-B294-B74C4DDFAAD5}"/>
              </a:ext>
            </a:extLst>
          </p:cNvPr>
          <p:cNvSpPr/>
          <p:nvPr/>
        </p:nvSpPr>
        <p:spPr>
          <a:xfrm>
            <a:off x="-1466850" y="912299"/>
            <a:ext cx="6420464" cy="259276"/>
          </a:xfrm>
          <a:prstGeom prst="roundRect">
            <a:avLst/>
          </a:prstGeom>
          <a:solidFill>
            <a:srgbClr val="463D46"/>
          </a:solidFill>
          <a:ln>
            <a:solidFill>
              <a:srgbClr val="463D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0927156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9" presetClass="exit" presetSubtype="0" fill="hold" nodeType="withEffect">
                                  <p:stCondLst>
                                    <p:cond delay="0"/>
                                  </p:stCondLst>
                                  <p:childTnLst>
                                    <p:animEffect transition="out" filter="dissolve">
                                      <p:cBhvr>
                                        <p:cTn id="18" dur="1000"/>
                                        <p:tgtEl>
                                          <p:spTgt spid="11"/>
                                        </p:tgtEl>
                                      </p:cBhvr>
                                    </p:animEffect>
                                    <p:set>
                                      <p:cBhvr>
                                        <p:cTn id="19" dur="1" fill="hold">
                                          <p:stCondLst>
                                            <p:cond delay="999"/>
                                          </p:stCondLst>
                                        </p:cTn>
                                        <p:tgtEl>
                                          <p:spTgt spid="11"/>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right)">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randombar(horizont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randombar(horizontal)">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37" presetClass="exit" presetSubtype="0" fill="hold" nodeType="clickEffect">
                                  <p:stCondLst>
                                    <p:cond delay="0"/>
                                  </p:stCondLst>
                                  <p:childTnLst>
                                    <p:animEffect transition="out" filter="fade">
                                      <p:cBhvr>
                                        <p:cTn id="38" dur="1000"/>
                                        <p:tgtEl>
                                          <p:spTgt spid="2050"/>
                                        </p:tgtEl>
                                      </p:cBhvr>
                                    </p:animEffect>
                                    <p:anim calcmode="lin" valueType="num">
                                      <p:cBhvr>
                                        <p:cTn id="39" dur="1000"/>
                                        <p:tgtEl>
                                          <p:spTgt spid="2050"/>
                                        </p:tgtEl>
                                        <p:attrNameLst>
                                          <p:attrName>ppt_x</p:attrName>
                                        </p:attrNameLst>
                                      </p:cBhvr>
                                      <p:tavLst>
                                        <p:tav tm="0">
                                          <p:val>
                                            <p:strVal val="ppt_x"/>
                                          </p:val>
                                        </p:tav>
                                        <p:tav tm="100000">
                                          <p:val>
                                            <p:strVal val="ppt_x"/>
                                          </p:val>
                                        </p:tav>
                                      </p:tavLst>
                                    </p:anim>
                                    <p:anim calcmode="lin" valueType="num">
                                      <p:cBhvr>
                                        <p:cTn id="40" dur="100" decel="100000"/>
                                        <p:tgtEl>
                                          <p:spTgt spid="2050"/>
                                        </p:tgtEl>
                                        <p:attrNameLst>
                                          <p:attrName>ppt_y</p:attrName>
                                        </p:attrNameLst>
                                      </p:cBhvr>
                                      <p:tavLst>
                                        <p:tav tm="0">
                                          <p:val>
                                            <p:strVal val="ppt_y"/>
                                          </p:val>
                                        </p:tav>
                                        <p:tav tm="100000">
                                          <p:val>
                                            <p:strVal val="ppt_y-.03"/>
                                          </p:val>
                                        </p:tav>
                                      </p:tavLst>
                                    </p:anim>
                                    <p:anim calcmode="lin" valueType="num">
                                      <p:cBhvr>
                                        <p:cTn id="41" dur="900" accel="100000">
                                          <p:stCondLst>
                                            <p:cond delay="100"/>
                                          </p:stCondLst>
                                        </p:cTn>
                                        <p:tgtEl>
                                          <p:spTgt spid="2050"/>
                                        </p:tgtEl>
                                        <p:attrNameLst>
                                          <p:attrName>ppt_y</p:attrName>
                                        </p:attrNameLst>
                                      </p:cBhvr>
                                      <p:tavLst>
                                        <p:tav tm="0">
                                          <p:val>
                                            <p:strVal val="ppt_y"/>
                                          </p:val>
                                        </p:tav>
                                        <p:tav tm="100000">
                                          <p:val>
                                            <p:strVal val="ppt_y+1"/>
                                          </p:val>
                                        </p:tav>
                                      </p:tavLst>
                                    </p:anim>
                                    <p:set>
                                      <p:cBhvr>
                                        <p:cTn id="42" dur="1" fill="hold">
                                          <p:stCondLst>
                                            <p:cond delay="999"/>
                                          </p:stCondLst>
                                        </p:cTn>
                                        <p:tgtEl>
                                          <p:spTgt spid="205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randombar(horizontal)">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tanding in front of a store&#10;&#10;Description automatically generated">
            <a:extLst>
              <a:ext uri="{FF2B5EF4-FFF2-40B4-BE49-F238E27FC236}">
                <a16:creationId xmlns:a16="http://schemas.microsoft.com/office/drawing/2014/main" id="{A1C35DF3-157A-4BC6-BACD-0133B31BEC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0" y="0"/>
            <a:ext cx="5143500" cy="6858000"/>
          </a:xfrm>
          <a:prstGeom prst="rect">
            <a:avLst/>
          </a:prstGeom>
        </p:spPr>
      </p:pic>
      <p:pic>
        <p:nvPicPr>
          <p:cNvPr id="6" name="Picture 2" descr="http://r72.cooltext.com/rendered/cooltext327444136884898.gif">
            <a:extLst>
              <a:ext uri="{FF2B5EF4-FFF2-40B4-BE49-F238E27FC236}">
                <a16:creationId xmlns:a16="http://schemas.microsoft.com/office/drawing/2014/main" id="{1543CAAE-3A0E-4D67-B69C-F2717EBE8F7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0461" y="0"/>
            <a:ext cx="6596547" cy="17311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FFB7BF5-6BDC-48AA-AA53-D49598088DCE}"/>
              </a:ext>
            </a:extLst>
          </p:cNvPr>
          <p:cNvSpPr txBox="1"/>
          <p:nvPr/>
        </p:nvSpPr>
        <p:spPr>
          <a:xfrm>
            <a:off x="539646" y="1731138"/>
            <a:ext cx="6130977" cy="1384995"/>
          </a:xfrm>
          <a:prstGeom prst="rect">
            <a:avLst/>
          </a:prstGeom>
          <a:noFill/>
        </p:spPr>
        <p:txBody>
          <a:bodyPr wrap="square" rtlCol="0">
            <a:spAutoFit/>
          </a:bodyPr>
          <a:lstStyle/>
          <a:p>
            <a:pPr algn="ctr"/>
            <a:r>
              <a:rPr lang="en-GB" sz="2800" dirty="0"/>
              <a:t>How can </a:t>
            </a:r>
            <a:r>
              <a:rPr lang="en-GB" sz="2800" dirty="0" err="1"/>
              <a:t>Taku</a:t>
            </a:r>
            <a:r>
              <a:rPr lang="en-GB" sz="2800" dirty="0"/>
              <a:t> trust you if your just going to talk to an equally hot guy on a date your supposed to be on with HIM</a:t>
            </a:r>
          </a:p>
        </p:txBody>
      </p:sp>
      <p:sp>
        <p:nvSpPr>
          <p:cNvPr id="8" name="Rectangle 7">
            <a:hlinkClick r:id="rId4" action="ppaction://hlinksldjump"/>
            <a:extLst>
              <a:ext uri="{FF2B5EF4-FFF2-40B4-BE49-F238E27FC236}">
                <a16:creationId xmlns:a16="http://schemas.microsoft.com/office/drawing/2014/main" id="{DAB58875-221D-4D26-912D-5DDFFFF82F7E}"/>
              </a:ext>
            </a:extLst>
          </p:cNvPr>
          <p:cNvSpPr/>
          <p:nvPr/>
        </p:nvSpPr>
        <p:spPr>
          <a:xfrm>
            <a:off x="779489" y="3792511"/>
            <a:ext cx="5316511" cy="2053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hlinkClick r:id="rId4" action="ppaction://hlinksldjump"/>
            <a:extLst>
              <a:ext uri="{FF2B5EF4-FFF2-40B4-BE49-F238E27FC236}">
                <a16:creationId xmlns:a16="http://schemas.microsoft.com/office/drawing/2014/main" id="{B20C81EB-DCDD-4439-8398-335EDA7D5FFD}"/>
              </a:ext>
            </a:extLst>
          </p:cNvPr>
          <p:cNvSpPr txBox="1"/>
          <p:nvPr/>
        </p:nvSpPr>
        <p:spPr>
          <a:xfrm>
            <a:off x="1017457" y="4152275"/>
            <a:ext cx="5013585" cy="1200329"/>
          </a:xfrm>
          <a:prstGeom prst="rect">
            <a:avLst/>
          </a:prstGeom>
          <a:noFill/>
        </p:spPr>
        <p:txBody>
          <a:bodyPr wrap="square" rtlCol="0">
            <a:spAutoFit/>
          </a:bodyPr>
          <a:lstStyle/>
          <a:p>
            <a:pPr algn="ctr"/>
            <a:r>
              <a:rPr lang="en-GB" sz="7200" dirty="0">
                <a:solidFill>
                  <a:srgbClr val="FF0000"/>
                </a:solidFill>
              </a:rPr>
              <a:t>TRY AGAIN</a:t>
            </a:r>
          </a:p>
        </p:txBody>
      </p:sp>
    </p:spTree>
    <p:extLst>
      <p:ext uri="{BB962C8B-B14F-4D97-AF65-F5344CB8AC3E}">
        <p14:creationId xmlns:p14="http://schemas.microsoft.com/office/powerpoint/2010/main" val="373558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arge room&#10;&#10;Description automatically generated">
            <a:extLst>
              <a:ext uri="{FF2B5EF4-FFF2-40B4-BE49-F238E27FC236}">
                <a16:creationId xmlns:a16="http://schemas.microsoft.com/office/drawing/2014/main" id="{88639A45-26EC-45AC-BD42-D8C487481875}"/>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sp>
        <p:nvSpPr>
          <p:cNvPr id="2" name="TextBox 1">
            <a:extLst>
              <a:ext uri="{FF2B5EF4-FFF2-40B4-BE49-F238E27FC236}">
                <a16:creationId xmlns:a16="http://schemas.microsoft.com/office/drawing/2014/main" id="{FAF6D3F0-487B-445D-B9B9-B3F795F6A265}"/>
              </a:ext>
            </a:extLst>
          </p:cNvPr>
          <p:cNvSpPr txBox="1"/>
          <p:nvPr/>
        </p:nvSpPr>
        <p:spPr>
          <a:xfrm>
            <a:off x="861391" y="291548"/>
            <a:ext cx="10336696" cy="923330"/>
          </a:xfrm>
          <a:prstGeom prst="rect">
            <a:avLst/>
          </a:prstGeom>
          <a:noFill/>
        </p:spPr>
        <p:txBody>
          <a:bodyPr wrap="square" rtlCol="0">
            <a:spAutoFit/>
          </a:bodyPr>
          <a:lstStyle/>
          <a:p>
            <a:pPr algn="ctr"/>
            <a:r>
              <a:rPr lang="en-GB" dirty="0">
                <a:highlight>
                  <a:srgbClr val="C0C0C0"/>
                </a:highlight>
              </a:rPr>
              <a:t>After searching for a while, your eyes are finally blessed with the presence of the man himself, </a:t>
            </a:r>
            <a:r>
              <a:rPr lang="en-GB" dirty="0" err="1">
                <a:highlight>
                  <a:srgbClr val="C0C0C0"/>
                </a:highlight>
              </a:rPr>
              <a:t>Taku</a:t>
            </a:r>
            <a:r>
              <a:rPr lang="en-GB" dirty="0">
                <a:highlight>
                  <a:srgbClr val="C0C0C0"/>
                </a:highlight>
              </a:rPr>
              <a:t>. You quickly walk over to him, but before you reach for the chair he pulls it out for you like the true gentleman he is. Both of you sit and exchange greetings and start small talk.</a:t>
            </a:r>
          </a:p>
        </p:txBody>
      </p:sp>
      <p:pic>
        <p:nvPicPr>
          <p:cNvPr id="2050"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35893A93-4BD6-42C1-84AA-8E40A69E2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1214878"/>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offee clipart">
            <a:extLst>
              <a:ext uri="{FF2B5EF4-FFF2-40B4-BE49-F238E27FC236}">
                <a16:creationId xmlns:a16="http://schemas.microsoft.com/office/drawing/2014/main" id="{568D1D29-BA64-41C4-98B5-47A7D1F253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645" y="3582649"/>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6A67CEE-C2BE-435E-866E-0A9CDB55EF24}"/>
              </a:ext>
            </a:extLst>
          </p:cNvPr>
          <p:cNvSpPr txBox="1"/>
          <p:nvPr/>
        </p:nvSpPr>
        <p:spPr>
          <a:xfrm>
            <a:off x="1414559" y="5475842"/>
            <a:ext cx="9362881" cy="646331"/>
          </a:xfrm>
          <a:prstGeom prst="rect">
            <a:avLst/>
          </a:prstGeom>
          <a:noFill/>
        </p:spPr>
        <p:txBody>
          <a:bodyPr wrap="square" rtlCol="0">
            <a:spAutoFit/>
          </a:bodyPr>
          <a:lstStyle/>
          <a:p>
            <a:pPr algn="ctr"/>
            <a:r>
              <a:rPr lang="en-GB" dirty="0">
                <a:highlight>
                  <a:srgbClr val="C0C0C0"/>
                </a:highlight>
              </a:rPr>
              <a:t>He asks if the guy who asked for your number earlier bothered you, but you shook your head and moved swiftly on to the next topic.</a:t>
            </a:r>
          </a:p>
        </p:txBody>
      </p:sp>
    </p:spTree>
    <p:extLst>
      <p:ext uri="{BB962C8B-B14F-4D97-AF65-F5344CB8AC3E}">
        <p14:creationId xmlns:p14="http://schemas.microsoft.com/office/powerpoint/2010/main" val="147792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par>
                                <p:cTn id="13" presetID="10"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5A9A91-CD52-4088-B0A0-5DADAC2FCC00}"/>
              </a:ext>
            </a:extLst>
          </p:cNvPr>
          <p:cNvSpPr txBox="1">
            <a:spLocks/>
          </p:cNvSpPr>
          <p:nvPr/>
        </p:nvSpPr>
        <p:spPr>
          <a:xfrm>
            <a:off x="640080" y="5576887"/>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200" b="1" dirty="0"/>
              <a:t>Date #1 : Blessed Brunch</a:t>
            </a:r>
          </a:p>
        </p:txBody>
      </p:sp>
      <p:pic>
        <p:nvPicPr>
          <p:cNvPr id="2" name="Picture 1" descr="A large room&#10;&#10;Description automatically generated">
            <a:extLst>
              <a:ext uri="{FF2B5EF4-FFF2-40B4-BE49-F238E27FC236}">
                <a16:creationId xmlns:a16="http://schemas.microsoft.com/office/drawing/2014/main" id="{EE36BA91-56CD-43DF-A6C9-0C26A8B97F2C}"/>
              </a:ext>
            </a:extLst>
          </p:cNvPr>
          <p:cNvPicPr>
            <a:picLocks noChangeAspect="1"/>
          </p:cNvPicPr>
          <p:nvPr/>
        </p:nvPicPr>
        <p:blipFill rotWithShape="1">
          <a:blip r:embed="rId2"/>
          <a:srcRect t="14500" r="1" b="19095"/>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4063233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F6D5BFB-C310-4243-897A-028B43F18E3A}"/>
              </a:ext>
            </a:extLst>
          </p:cNvPr>
          <p:cNvSpPr/>
          <p:nvPr/>
        </p:nvSpPr>
        <p:spPr>
          <a:xfrm>
            <a:off x="602290" y="656766"/>
            <a:ext cx="2840878" cy="4209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descr="A large room&#10;&#10;Description automatically generated">
            <a:extLst>
              <a:ext uri="{FF2B5EF4-FFF2-40B4-BE49-F238E27FC236}">
                <a16:creationId xmlns:a16="http://schemas.microsoft.com/office/drawing/2014/main" id="{10C563F1-C4F9-460B-B624-EF0F16293E49}"/>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85D3FF5E-8AC4-4B1D-8110-8D1218F7C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806915"/>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7740CC11-2292-4A55-82FC-65DD67B91F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645" y="3174686"/>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8A7B63B7-F53D-4745-8526-17850EA3E543}"/>
              </a:ext>
            </a:extLst>
          </p:cNvPr>
          <p:cNvSpPr/>
          <p:nvPr/>
        </p:nvSpPr>
        <p:spPr>
          <a:xfrm>
            <a:off x="321730" y="1016370"/>
            <a:ext cx="3121437" cy="48252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38BAB7FF-A1B1-46E5-BC5E-242A4BEE2BB9}"/>
              </a:ext>
            </a:extLst>
          </p:cNvPr>
          <p:cNvSpPr txBox="1"/>
          <p:nvPr/>
        </p:nvSpPr>
        <p:spPr>
          <a:xfrm>
            <a:off x="694800" y="1808023"/>
            <a:ext cx="2560320" cy="1200329"/>
          </a:xfrm>
          <a:prstGeom prst="rect">
            <a:avLst/>
          </a:prstGeom>
          <a:noFill/>
        </p:spPr>
        <p:txBody>
          <a:bodyPr wrap="square" rtlCol="0">
            <a:spAutoFit/>
          </a:bodyPr>
          <a:lstStyle/>
          <a:p>
            <a:pPr algn="ctr"/>
            <a:r>
              <a:rPr lang="en-GB" dirty="0"/>
              <a:t>How to play:</a:t>
            </a:r>
          </a:p>
          <a:p>
            <a:pPr algn="ctr"/>
            <a:r>
              <a:rPr lang="en-GB" dirty="0"/>
              <a:t>Choose all the choices you think make </a:t>
            </a:r>
            <a:r>
              <a:rPr lang="en-GB" dirty="0" err="1"/>
              <a:t>Taku</a:t>
            </a:r>
            <a:r>
              <a:rPr lang="en-GB" dirty="0"/>
              <a:t> like you even more.</a:t>
            </a:r>
          </a:p>
        </p:txBody>
      </p:sp>
      <p:sp>
        <p:nvSpPr>
          <p:cNvPr id="8" name="TextBox 7">
            <a:extLst>
              <a:ext uri="{FF2B5EF4-FFF2-40B4-BE49-F238E27FC236}">
                <a16:creationId xmlns:a16="http://schemas.microsoft.com/office/drawing/2014/main" id="{228DA1FA-8335-43DE-BB8B-4E52A77A6B7B}"/>
              </a:ext>
            </a:extLst>
          </p:cNvPr>
          <p:cNvSpPr txBox="1"/>
          <p:nvPr/>
        </p:nvSpPr>
        <p:spPr>
          <a:xfrm>
            <a:off x="619029" y="3008352"/>
            <a:ext cx="2560320" cy="2031325"/>
          </a:xfrm>
          <a:prstGeom prst="rect">
            <a:avLst/>
          </a:prstGeom>
          <a:noFill/>
        </p:spPr>
        <p:txBody>
          <a:bodyPr wrap="square" rtlCol="0">
            <a:spAutoFit/>
          </a:bodyPr>
          <a:lstStyle/>
          <a:p>
            <a:pPr algn="ctr"/>
            <a:r>
              <a:rPr lang="en-GB" dirty="0"/>
              <a:t>Correct answers will fill up your progress bar however wrong answers will cause the bar to empty. </a:t>
            </a:r>
            <a:r>
              <a:rPr lang="en-GB" dirty="0" err="1"/>
              <a:t>Taku</a:t>
            </a:r>
            <a:r>
              <a:rPr lang="en-GB" dirty="0"/>
              <a:t> is a man of high expectations after all.</a:t>
            </a:r>
          </a:p>
        </p:txBody>
      </p:sp>
      <p:sp>
        <p:nvSpPr>
          <p:cNvPr id="9" name="Rectangle 8">
            <a:extLst>
              <a:ext uri="{FF2B5EF4-FFF2-40B4-BE49-F238E27FC236}">
                <a16:creationId xmlns:a16="http://schemas.microsoft.com/office/drawing/2014/main" id="{33E4C133-AFCC-437D-A14E-55ACE76C0336}"/>
              </a:ext>
            </a:extLst>
          </p:cNvPr>
          <p:cNvSpPr/>
          <p:nvPr/>
        </p:nvSpPr>
        <p:spPr>
          <a:xfrm>
            <a:off x="4535280" y="5224839"/>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11" name="TextBox 10">
            <a:extLst>
              <a:ext uri="{FF2B5EF4-FFF2-40B4-BE49-F238E27FC236}">
                <a16:creationId xmlns:a16="http://schemas.microsoft.com/office/drawing/2014/main" id="{058E69F0-1D1C-4798-B40E-8EC4A1EA847C}"/>
              </a:ext>
            </a:extLst>
          </p:cNvPr>
          <p:cNvSpPr txBox="1"/>
          <p:nvPr/>
        </p:nvSpPr>
        <p:spPr>
          <a:xfrm>
            <a:off x="4535280" y="5224839"/>
            <a:ext cx="3121436" cy="707886"/>
          </a:xfrm>
          <a:prstGeom prst="rect">
            <a:avLst/>
          </a:prstGeom>
          <a:noFill/>
        </p:spPr>
        <p:txBody>
          <a:bodyPr wrap="square" rtlCol="0">
            <a:spAutoFit/>
          </a:bodyPr>
          <a:lstStyle/>
          <a:p>
            <a:pPr algn="ctr"/>
            <a:r>
              <a:rPr lang="en-GB" sz="4000" dirty="0">
                <a:latin typeface="Impact" panose="020B0806030902050204" pitchFamily="34" charset="0"/>
              </a:rPr>
              <a:t>PROGRESS</a:t>
            </a:r>
          </a:p>
        </p:txBody>
      </p:sp>
    </p:spTree>
    <p:extLst>
      <p:ext uri="{BB962C8B-B14F-4D97-AF65-F5344CB8AC3E}">
        <p14:creationId xmlns:p14="http://schemas.microsoft.com/office/powerpoint/2010/main" val="27161459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8" grpId="0"/>
      <p:bldP spid="9"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1CB5CCFC-2586-4119-9015-FA2E67901699}"/>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48A5D87D-EFAC-44D9-A4CE-38245F329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806915"/>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1D8007B3-27BC-4D7C-A68D-ADDD27D8D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645" y="3174686"/>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A8CBD271-84F5-49AF-9AD2-C179961D5B00}"/>
              </a:ext>
            </a:extLst>
          </p:cNvPr>
          <p:cNvSpPr/>
          <p:nvPr/>
        </p:nvSpPr>
        <p:spPr>
          <a:xfrm>
            <a:off x="7697972" y="321733"/>
            <a:ext cx="4172295" cy="2357672"/>
          </a:xfrm>
          <a:prstGeom prst="wedgeEllipseCallout">
            <a:avLst>
              <a:gd name="adj1" fmla="val -89455"/>
              <a:gd name="adj2" fmla="val 21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AAD4785D-3D33-4AC0-8F33-9762F990E9FB}"/>
              </a:ext>
            </a:extLst>
          </p:cNvPr>
          <p:cNvSpPr txBox="1"/>
          <p:nvPr/>
        </p:nvSpPr>
        <p:spPr>
          <a:xfrm>
            <a:off x="8469443" y="806915"/>
            <a:ext cx="2758190" cy="1477328"/>
          </a:xfrm>
          <a:prstGeom prst="rect">
            <a:avLst/>
          </a:prstGeom>
          <a:noFill/>
        </p:spPr>
        <p:txBody>
          <a:bodyPr wrap="square" rtlCol="0" anchor="t">
            <a:spAutoFit/>
          </a:bodyPr>
          <a:lstStyle/>
          <a:p>
            <a:pPr algn="ctr"/>
            <a:r>
              <a:rPr lang="en-GB" dirty="0">
                <a:latin typeface="Goudy Stout" panose="0202090407030B020401"/>
              </a:rPr>
              <a:t>You </a:t>
            </a:r>
            <a:r>
              <a:rPr lang="en-GB" dirty="0" err="1">
                <a:latin typeface="Goudy Stout" panose="0202090407030B020401"/>
              </a:rPr>
              <a:t>wanna</a:t>
            </a:r>
            <a:r>
              <a:rPr lang="en-GB" dirty="0">
                <a:latin typeface="Goudy Stout" panose="0202090407030B020401"/>
              </a:rPr>
              <a:t> help me power up my </a:t>
            </a:r>
            <a:r>
              <a:rPr lang="en-GB" dirty="0" err="1">
                <a:latin typeface="Goudy Stout" panose="0202090407030B020401"/>
              </a:rPr>
              <a:t>rasengan</a:t>
            </a:r>
            <a:r>
              <a:rPr lang="en-GB" dirty="0">
                <a:latin typeface="Goudy Stout" panose="0202090407030B020401"/>
              </a:rPr>
              <a:t>?</a:t>
            </a:r>
          </a:p>
        </p:txBody>
      </p:sp>
      <p:sp>
        <p:nvSpPr>
          <p:cNvPr id="7" name="Rectangle 6">
            <a:extLst>
              <a:ext uri="{FF2B5EF4-FFF2-40B4-BE49-F238E27FC236}">
                <a16:creationId xmlns:a16="http://schemas.microsoft.com/office/drawing/2014/main" id="{A8BA2610-D013-4F9C-8319-77692F5B0544}"/>
              </a:ext>
            </a:extLst>
          </p:cNvPr>
          <p:cNvSpPr/>
          <p:nvPr/>
        </p:nvSpPr>
        <p:spPr>
          <a:xfrm>
            <a:off x="4576536" y="5272634"/>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8" name="TextBox 7">
            <a:extLst>
              <a:ext uri="{FF2B5EF4-FFF2-40B4-BE49-F238E27FC236}">
                <a16:creationId xmlns:a16="http://schemas.microsoft.com/office/drawing/2014/main" id="{C74DBD8E-1488-45F5-B7C4-C0783EEA693F}"/>
              </a:ext>
            </a:extLst>
          </p:cNvPr>
          <p:cNvSpPr txBox="1"/>
          <p:nvPr/>
        </p:nvSpPr>
        <p:spPr>
          <a:xfrm>
            <a:off x="4576536" y="5272634"/>
            <a:ext cx="3121436" cy="707886"/>
          </a:xfrm>
          <a:prstGeom prst="rect">
            <a:avLst/>
          </a:prstGeom>
          <a:noFill/>
        </p:spPr>
        <p:txBody>
          <a:bodyPr wrap="square" rtlCol="0">
            <a:spAutoFit/>
          </a:bodyPr>
          <a:lstStyle/>
          <a:p>
            <a:pPr algn="ctr"/>
            <a:r>
              <a:rPr lang="en-GB" sz="4000" dirty="0">
                <a:latin typeface="Impact" panose="020B0806030902050204" pitchFamily="34" charset="0"/>
              </a:rPr>
              <a:t>PROGRESS</a:t>
            </a:r>
          </a:p>
        </p:txBody>
      </p:sp>
      <p:sp>
        <p:nvSpPr>
          <p:cNvPr id="9" name="Rectangle 8">
            <a:hlinkClick r:id="rId5" action="ppaction://hlinksldjump"/>
            <a:extLst>
              <a:ext uri="{FF2B5EF4-FFF2-40B4-BE49-F238E27FC236}">
                <a16:creationId xmlns:a16="http://schemas.microsoft.com/office/drawing/2014/main" id="{9500C8EC-DBEE-45D7-80FA-876E39CEB4CB}"/>
              </a:ext>
            </a:extLst>
          </p:cNvPr>
          <p:cNvSpPr/>
          <p:nvPr/>
        </p:nvSpPr>
        <p:spPr>
          <a:xfrm>
            <a:off x="764498" y="5224839"/>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5" action="ppaction://hlinksldjump"/>
            <a:extLst>
              <a:ext uri="{FF2B5EF4-FFF2-40B4-BE49-F238E27FC236}">
                <a16:creationId xmlns:a16="http://schemas.microsoft.com/office/drawing/2014/main" id="{0BD34A72-5936-4868-A35C-B42EFF62FCFB}"/>
              </a:ext>
            </a:extLst>
          </p:cNvPr>
          <p:cNvSpPr txBox="1"/>
          <p:nvPr/>
        </p:nvSpPr>
        <p:spPr>
          <a:xfrm>
            <a:off x="944380" y="5276062"/>
            <a:ext cx="2653259" cy="584775"/>
          </a:xfrm>
          <a:prstGeom prst="rect">
            <a:avLst/>
          </a:prstGeom>
          <a:noFill/>
        </p:spPr>
        <p:txBody>
          <a:bodyPr wrap="square" rtlCol="0">
            <a:spAutoFit/>
          </a:bodyPr>
          <a:lstStyle/>
          <a:p>
            <a:pPr algn="ctr"/>
            <a:r>
              <a:rPr lang="en-GB" sz="3200" dirty="0"/>
              <a:t>YES</a:t>
            </a:r>
          </a:p>
        </p:txBody>
      </p:sp>
      <p:sp>
        <p:nvSpPr>
          <p:cNvPr id="11" name="Rectangle 10">
            <a:hlinkClick r:id="rId6" action="ppaction://hlinksldjump"/>
            <a:extLst>
              <a:ext uri="{FF2B5EF4-FFF2-40B4-BE49-F238E27FC236}">
                <a16:creationId xmlns:a16="http://schemas.microsoft.com/office/drawing/2014/main" id="{9CD93472-0EC1-4A56-AA45-E4AC4D1622AC}"/>
              </a:ext>
            </a:extLst>
          </p:cNvPr>
          <p:cNvSpPr/>
          <p:nvPr/>
        </p:nvSpPr>
        <p:spPr>
          <a:xfrm>
            <a:off x="8469443" y="5180471"/>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6" action="ppaction://hlinksldjump"/>
            <a:extLst>
              <a:ext uri="{FF2B5EF4-FFF2-40B4-BE49-F238E27FC236}">
                <a16:creationId xmlns:a16="http://schemas.microsoft.com/office/drawing/2014/main" id="{5A4CDC9E-FDBE-4E17-8665-421969A8E84D}"/>
              </a:ext>
            </a:extLst>
          </p:cNvPr>
          <p:cNvSpPr txBox="1"/>
          <p:nvPr/>
        </p:nvSpPr>
        <p:spPr>
          <a:xfrm>
            <a:off x="8649325" y="5231694"/>
            <a:ext cx="2653259" cy="584775"/>
          </a:xfrm>
          <a:prstGeom prst="rect">
            <a:avLst/>
          </a:prstGeom>
          <a:noFill/>
        </p:spPr>
        <p:txBody>
          <a:bodyPr wrap="square" rtlCol="0">
            <a:spAutoFit/>
          </a:bodyPr>
          <a:lstStyle/>
          <a:p>
            <a:pPr algn="ctr"/>
            <a:r>
              <a:rPr lang="en-GB" sz="3200" dirty="0"/>
              <a:t>NO</a:t>
            </a:r>
          </a:p>
        </p:txBody>
      </p:sp>
    </p:spTree>
    <p:extLst>
      <p:ext uri="{BB962C8B-B14F-4D97-AF65-F5344CB8AC3E}">
        <p14:creationId xmlns:p14="http://schemas.microsoft.com/office/powerpoint/2010/main" val="56039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mirror posing for the camera&#10;&#10;Description automatically generated">
            <a:extLst>
              <a:ext uri="{FF2B5EF4-FFF2-40B4-BE49-F238E27FC236}">
                <a16:creationId xmlns:a16="http://schemas.microsoft.com/office/drawing/2014/main" id="{428DD1C7-2658-499D-9CC0-FB6761FE9037}"/>
              </a:ext>
            </a:extLst>
          </p:cNvPr>
          <p:cNvPicPr>
            <a:picLocks noChangeAspect="1"/>
          </p:cNvPicPr>
          <p:nvPr/>
        </p:nvPicPr>
        <p:blipFill rotWithShape="1">
          <a:blip r:embed="rId2">
            <a:duotone>
              <a:prstClr val="black"/>
              <a:prstClr val="white"/>
            </a:duotone>
            <a:extLst>
              <a:ext uri="{28A0092B-C50C-407E-A947-70E740481C1C}">
                <a14:useLocalDpi xmlns:a14="http://schemas.microsoft.com/office/drawing/2010/main" val="0"/>
              </a:ext>
            </a:extLst>
          </a:blip>
          <a:srcRect t="22560" b="35253"/>
          <a:stretch/>
        </p:blipFill>
        <p:spPr>
          <a:xfrm>
            <a:off x="20" y="10"/>
            <a:ext cx="12191980" cy="6857990"/>
          </a:xfrm>
          <a:prstGeom prst="rect">
            <a:avLst/>
          </a:prstGeom>
        </p:spPr>
      </p:pic>
      <p:sp>
        <p:nvSpPr>
          <p:cNvPr id="4" name="TextBox 3">
            <a:extLst>
              <a:ext uri="{FF2B5EF4-FFF2-40B4-BE49-F238E27FC236}">
                <a16:creationId xmlns:a16="http://schemas.microsoft.com/office/drawing/2014/main" id="{E56D0905-0DC0-4E34-A209-7DA82A4D5169}"/>
              </a:ext>
            </a:extLst>
          </p:cNvPr>
          <p:cNvSpPr txBox="1"/>
          <p:nvPr/>
        </p:nvSpPr>
        <p:spPr>
          <a:xfrm>
            <a:off x="6095999" y="191386"/>
            <a:ext cx="5521377" cy="646331"/>
          </a:xfrm>
          <a:prstGeom prst="rect">
            <a:avLst/>
          </a:prstGeom>
          <a:noFill/>
        </p:spPr>
        <p:txBody>
          <a:bodyPr wrap="square" rtlCol="0">
            <a:spAutoFit/>
          </a:bodyPr>
          <a:lstStyle/>
          <a:p>
            <a:pPr algn="ctr"/>
            <a:r>
              <a:rPr lang="en-GB" sz="3600" dirty="0">
                <a:latin typeface="Arial Nova Cond" panose="020B0506020202020204" pitchFamily="34" charset="0"/>
              </a:rPr>
              <a:t>He can’t even look at you…</a:t>
            </a:r>
          </a:p>
        </p:txBody>
      </p:sp>
      <p:sp>
        <p:nvSpPr>
          <p:cNvPr id="5" name="TextBox 4">
            <a:extLst>
              <a:ext uri="{FF2B5EF4-FFF2-40B4-BE49-F238E27FC236}">
                <a16:creationId xmlns:a16="http://schemas.microsoft.com/office/drawing/2014/main" id="{7217ED90-F000-4353-AFEE-B3139AB3EE71}"/>
              </a:ext>
            </a:extLst>
          </p:cNvPr>
          <p:cNvSpPr txBox="1"/>
          <p:nvPr/>
        </p:nvSpPr>
        <p:spPr>
          <a:xfrm>
            <a:off x="629587" y="4766872"/>
            <a:ext cx="5521377" cy="707886"/>
          </a:xfrm>
          <a:prstGeom prst="rect">
            <a:avLst/>
          </a:prstGeom>
          <a:noFill/>
        </p:spPr>
        <p:txBody>
          <a:bodyPr wrap="square" rtlCol="0">
            <a:spAutoFit/>
          </a:bodyPr>
          <a:lstStyle/>
          <a:p>
            <a:r>
              <a:rPr lang="en-GB" sz="4000" dirty="0">
                <a:solidFill>
                  <a:schemeClr val="bg1"/>
                </a:solidFill>
                <a:latin typeface="Arial Nova Cond" panose="020B0506020202020204" pitchFamily="34" charset="0"/>
              </a:rPr>
              <a:t>Try again, do it for him</a:t>
            </a:r>
          </a:p>
        </p:txBody>
      </p:sp>
      <p:sp>
        <p:nvSpPr>
          <p:cNvPr id="6" name="Rectangle 5">
            <a:hlinkClick r:id="rId3" action="ppaction://hlinksldjump"/>
            <a:extLst>
              <a:ext uri="{FF2B5EF4-FFF2-40B4-BE49-F238E27FC236}">
                <a16:creationId xmlns:a16="http://schemas.microsoft.com/office/drawing/2014/main" id="{9D40F329-4D0D-4B8B-9830-85E75F47FD55}"/>
              </a:ext>
            </a:extLst>
          </p:cNvPr>
          <p:cNvSpPr/>
          <p:nvPr/>
        </p:nvSpPr>
        <p:spPr>
          <a:xfrm>
            <a:off x="8874177" y="5666282"/>
            <a:ext cx="2938072" cy="884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TextBox 6">
            <a:hlinkClick r:id="rId3" action="ppaction://hlinksldjump"/>
            <a:extLst>
              <a:ext uri="{FF2B5EF4-FFF2-40B4-BE49-F238E27FC236}">
                <a16:creationId xmlns:a16="http://schemas.microsoft.com/office/drawing/2014/main" id="{A6D2834E-AD15-4EF6-96D6-135A9B7382BC}"/>
              </a:ext>
            </a:extLst>
          </p:cNvPr>
          <p:cNvSpPr txBox="1"/>
          <p:nvPr/>
        </p:nvSpPr>
        <p:spPr>
          <a:xfrm>
            <a:off x="9039069" y="5904371"/>
            <a:ext cx="2398426" cy="523220"/>
          </a:xfrm>
          <a:prstGeom prst="rect">
            <a:avLst/>
          </a:prstGeom>
          <a:noFill/>
        </p:spPr>
        <p:txBody>
          <a:bodyPr wrap="square" rtlCol="0">
            <a:spAutoFit/>
          </a:bodyPr>
          <a:lstStyle/>
          <a:p>
            <a:pPr algn="ctr"/>
            <a:r>
              <a:rPr lang="en-GB" sz="2800" dirty="0">
                <a:solidFill>
                  <a:schemeClr val="bg1"/>
                </a:solidFill>
              </a:rPr>
              <a:t>TRY AGAIN</a:t>
            </a:r>
          </a:p>
        </p:txBody>
      </p:sp>
    </p:spTree>
    <p:extLst>
      <p:ext uri="{BB962C8B-B14F-4D97-AF65-F5344CB8AC3E}">
        <p14:creationId xmlns:p14="http://schemas.microsoft.com/office/powerpoint/2010/main" val="4121304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0"/>
                                        <p:tgtEl>
                                          <p:spTgt spid="4"/>
                                        </p:tgtEl>
                                      </p:cBhvr>
                                    </p:animEffect>
                                    <p:anim calcmode="lin" valueType="num">
                                      <p:cBhvr>
                                        <p:cTn id="8" dur="3000" fill="hold"/>
                                        <p:tgtEl>
                                          <p:spTgt spid="4"/>
                                        </p:tgtEl>
                                        <p:attrNameLst>
                                          <p:attrName>ppt_x</p:attrName>
                                        </p:attrNameLst>
                                      </p:cBhvr>
                                      <p:tavLst>
                                        <p:tav tm="0">
                                          <p:val>
                                            <p:strVal val="#ppt_x"/>
                                          </p:val>
                                        </p:tav>
                                        <p:tav tm="100000">
                                          <p:val>
                                            <p:strVal val="#ppt_x"/>
                                          </p:val>
                                        </p:tav>
                                      </p:tavLst>
                                    </p:anim>
                                    <p:anim calcmode="lin" valueType="num">
                                      <p:cBhvr>
                                        <p:cTn id="9" dur="3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3000"/>
                                        <p:tgtEl>
                                          <p:spTgt spid="5"/>
                                        </p:tgtEl>
                                      </p:cBhvr>
                                    </p:animEffect>
                                    <p:anim calcmode="lin" valueType="num">
                                      <p:cBhvr>
                                        <p:cTn id="15" dur="3000" fill="hold"/>
                                        <p:tgtEl>
                                          <p:spTgt spid="5"/>
                                        </p:tgtEl>
                                        <p:attrNameLst>
                                          <p:attrName>ppt_x</p:attrName>
                                        </p:attrNameLst>
                                      </p:cBhvr>
                                      <p:tavLst>
                                        <p:tav tm="0">
                                          <p:val>
                                            <p:strVal val="#ppt_x"/>
                                          </p:val>
                                        </p:tav>
                                        <p:tav tm="100000">
                                          <p:val>
                                            <p:strVal val="#ppt_x"/>
                                          </p:val>
                                        </p:tav>
                                      </p:tavLst>
                                    </p:anim>
                                    <p:anim calcmode="lin" valueType="num">
                                      <p:cBhvr>
                                        <p:cTn id="16" dur="3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0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1CB5CCFC-2586-4119-9015-FA2E67901699}"/>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48A5D87D-EFAC-44D9-A4CE-38245F329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806915"/>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1D8007B3-27BC-4D7C-A68D-ADDD27D8D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645" y="3174686"/>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A8CBD271-84F5-49AF-9AD2-C179961D5B00}"/>
              </a:ext>
            </a:extLst>
          </p:cNvPr>
          <p:cNvSpPr/>
          <p:nvPr/>
        </p:nvSpPr>
        <p:spPr>
          <a:xfrm>
            <a:off x="7697972" y="321733"/>
            <a:ext cx="4172295" cy="2357672"/>
          </a:xfrm>
          <a:prstGeom prst="wedgeEllipseCallout">
            <a:avLst>
              <a:gd name="adj1" fmla="val -89455"/>
              <a:gd name="adj2" fmla="val 21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AAD4785D-3D33-4AC0-8F33-9762F990E9FB}"/>
              </a:ext>
            </a:extLst>
          </p:cNvPr>
          <p:cNvSpPr txBox="1"/>
          <p:nvPr/>
        </p:nvSpPr>
        <p:spPr>
          <a:xfrm>
            <a:off x="8469443" y="806915"/>
            <a:ext cx="2758190" cy="1323439"/>
          </a:xfrm>
          <a:prstGeom prst="rect">
            <a:avLst/>
          </a:prstGeom>
          <a:noFill/>
        </p:spPr>
        <p:txBody>
          <a:bodyPr wrap="square" rtlCol="0" anchor="t">
            <a:spAutoFit/>
          </a:bodyPr>
          <a:lstStyle/>
          <a:p>
            <a:pPr algn="ctr"/>
            <a:r>
              <a:rPr lang="en-GB" sz="1600" dirty="0">
                <a:latin typeface="Goudy Stout" panose="0202090407030B020401"/>
              </a:rPr>
              <a:t>If mans ran you down, what would you do?</a:t>
            </a:r>
          </a:p>
        </p:txBody>
      </p:sp>
      <p:sp>
        <p:nvSpPr>
          <p:cNvPr id="7" name="Rectangle 6">
            <a:extLst>
              <a:ext uri="{FF2B5EF4-FFF2-40B4-BE49-F238E27FC236}">
                <a16:creationId xmlns:a16="http://schemas.microsoft.com/office/drawing/2014/main" id="{A8BA2610-D013-4F9C-8319-77692F5B0544}"/>
              </a:ext>
            </a:extLst>
          </p:cNvPr>
          <p:cNvSpPr/>
          <p:nvPr/>
        </p:nvSpPr>
        <p:spPr>
          <a:xfrm>
            <a:off x="4535282" y="5224839"/>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8" name="TextBox 7">
            <a:extLst>
              <a:ext uri="{FF2B5EF4-FFF2-40B4-BE49-F238E27FC236}">
                <a16:creationId xmlns:a16="http://schemas.microsoft.com/office/drawing/2014/main" id="{C74DBD8E-1488-45F5-B7C4-C0783EEA693F}"/>
              </a:ext>
            </a:extLst>
          </p:cNvPr>
          <p:cNvSpPr txBox="1"/>
          <p:nvPr/>
        </p:nvSpPr>
        <p:spPr>
          <a:xfrm>
            <a:off x="4535282" y="5224839"/>
            <a:ext cx="3121436" cy="707886"/>
          </a:xfrm>
          <a:prstGeom prst="rect">
            <a:avLst/>
          </a:prstGeom>
          <a:noFill/>
        </p:spPr>
        <p:txBody>
          <a:bodyPr wrap="square" rtlCol="0">
            <a:spAutoFit/>
          </a:bodyPr>
          <a:lstStyle/>
          <a:p>
            <a:pPr algn="ctr"/>
            <a:r>
              <a:rPr lang="en-GB" sz="4000" dirty="0">
                <a:latin typeface="Impact" panose="020B0806030902050204" pitchFamily="34" charset="0"/>
              </a:rPr>
              <a:t>PROGRESS</a:t>
            </a:r>
          </a:p>
        </p:txBody>
      </p:sp>
      <p:sp>
        <p:nvSpPr>
          <p:cNvPr id="9" name="Rectangle 8">
            <a:hlinkClick r:id="rId5" action="ppaction://hlinksldjump"/>
            <a:extLst>
              <a:ext uri="{FF2B5EF4-FFF2-40B4-BE49-F238E27FC236}">
                <a16:creationId xmlns:a16="http://schemas.microsoft.com/office/drawing/2014/main" id="{9500C8EC-DBEE-45D7-80FA-876E39CEB4CB}"/>
              </a:ext>
            </a:extLst>
          </p:cNvPr>
          <p:cNvSpPr/>
          <p:nvPr/>
        </p:nvSpPr>
        <p:spPr>
          <a:xfrm>
            <a:off x="764498" y="5224839"/>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5" action="ppaction://hlinksldjump"/>
            <a:extLst>
              <a:ext uri="{FF2B5EF4-FFF2-40B4-BE49-F238E27FC236}">
                <a16:creationId xmlns:a16="http://schemas.microsoft.com/office/drawing/2014/main" id="{0BD34A72-5936-4868-A35C-B42EFF62FCFB}"/>
              </a:ext>
            </a:extLst>
          </p:cNvPr>
          <p:cNvSpPr txBox="1"/>
          <p:nvPr/>
        </p:nvSpPr>
        <p:spPr>
          <a:xfrm>
            <a:off x="944380" y="5276062"/>
            <a:ext cx="2653259" cy="584775"/>
          </a:xfrm>
          <a:prstGeom prst="rect">
            <a:avLst/>
          </a:prstGeom>
          <a:noFill/>
        </p:spPr>
        <p:txBody>
          <a:bodyPr wrap="square" rtlCol="0">
            <a:spAutoFit/>
          </a:bodyPr>
          <a:lstStyle/>
          <a:p>
            <a:pPr algn="ctr"/>
            <a:r>
              <a:rPr lang="en-GB" sz="1600" dirty="0"/>
              <a:t>PULL OUT YOUR BELT AND CHASE THEM MANS UP</a:t>
            </a:r>
          </a:p>
        </p:txBody>
      </p:sp>
      <p:sp>
        <p:nvSpPr>
          <p:cNvPr id="11" name="Rectangle 10">
            <a:hlinkClick r:id="rId6" action="ppaction://hlinksldjump"/>
            <a:extLst>
              <a:ext uri="{FF2B5EF4-FFF2-40B4-BE49-F238E27FC236}">
                <a16:creationId xmlns:a16="http://schemas.microsoft.com/office/drawing/2014/main" id="{9CD93472-0EC1-4A56-AA45-E4AC4D1622AC}"/>
              </a:ext>
            </a:extLst>
          </p:cNvPr>
          <p:cNvSpPr/>
          <p:nvPr/>
        </p:nvSpPr>
        <p:spPr>
          <a:xfrm>
            <a:off x="8469443" y="5180471"/>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6" action="ppaction://hlinksldjump"/>
            <a:extLst>
              <a:ext uri="{FF2B5EF4-FFF2-40B4-BE49-F238E27FC236}">
                <a16:creationId xmlns:a16="http://schemas.microsoft.com/office/drawing/2014/main" id="{5A4CDC9E-FDBE-4E17-8665-421969A8E84D}"/>
              </a:ext>
            </a:extLst>
          </p:cNvPr>
          <p:cNvSpPr txBox="1"/>
          <p:nvPr/>
        </p:nvSpPr>
        <p:spPr>
          <a:xfrm>
            <a:off x="8649325" y="5231694"/>
            <a:ext cx="2653259" cy="584775"/>
          </a:xfrm>
          <a:prstGeom prst="rect">
            <a:avLst/>
          </a:prstGeom>
          <a:noFill/>
        </p:spPr>
        <p:txBody>
          <a:bodyPr wrap="square" rtlCol="0">
            <a:spAutoFit/>
          </a:bodyPr>
          <a:lstStyle/>
          <a:p>
            <a:pPr algn="ctr"/>
            <a:r>
              <a:rPr lang="en-GB" sz="3200" dirty="0"/>
              <a:t>RUN FAM</a:t>
            </a:r>
          </a:p>
        </p:txBody>
      </p:sp>
      <p:sp>
        <p:nvSpPr>
          <p:cNvPr id="13" name="Rectangle 12">
            <a:extLst>
              <a:ext uri="{FF2B5EF4-FFF2-40B4-BE49-F238E27FC236}">
                <a16:creationId xmlns:a16="http://schemas.microsoft.com/office/drawing/2014/main" id="{DB45BAB2-7377-44C6-8176-A0A559A47E86}"/>
              </a:ext>
            </a:extLst>
          </p:cNvPr>
          <p:cNvSpPr/>
          <p:nvPr/>
        </p:nvSpPr>
        <p:spPr>
          <a:xfrm>
            <a:off x="4535282" y="5231694"/>
            <a:ext cx="951120" cy="70788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1FCEC94F-CF24-4D4E-ADD2-82F172210A42}"/>
              </a:ext>
            </a:extLst>
          </p:cNvPr>
          <p:cNvSpPr txBox="1"/>
          <p:nvPr/>
        </p:nvSpPr>
        <p:spPr>
          <a:xfrm>
            <a:off x="4535282" y="5276062"/>
            <a:ext cx="951120" cy="584775"/>
          </a:xfrm>
          <a:prstGeom prst="rect">
            <a:avLst/>
          </a:prstGeom>
          <a:noFill/>
        </p:spPr>
        <p:txBody>
          <a:bodyPr wrap="square" rtlCol="0">
            <a:spAutoFit/>
          </a:bodyPr>
          <a:lstStyle/>
          <a:p>
            <a:pPr algn="ctr"/>
            <a:r>
              <a:rPr lang="en-GB" sz="3200" b="1" dirty="0"/>
              <a:t>25%</a:t>
            </a:r>
          </a:p>
        </p:txBody>
      </p:sp>
    </p:spTree>
    <p:extLst>
      <p:ext uri="{BB962C8B-B14F-4D97-AF65-F5344CB8AC3E}">
        <p14:creationId xmlns:p14="http://schemas.microsoft.com/office/powerpoint/2010/main" val="38102377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P spid="13" grpId="0" animBg="1"/>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1CB5CCFC-2586-4119-9015-FA2E67901699}"/>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48A5D87D-EFAC-44D9-A4CE-38245F329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806915"/>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1D8007B3-27BC-4D7C-A68D-ADDD27D8D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645" y="3174686"/>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A8CBD271-84F5-49AF-9AD2-C179961D5B00}"/>
              </a:ext>
            </a:extLst>
          </p:cNvPr>
          <p:cNvSpPr/>
          <p:nvPr/>
        </p:nvSpPr>
        <p:spPr>
          <a:xfrm>
            <a:off x="7697972" y="321733"/>
            <a:ext cx="4172295" cy="2357672"/>
          </a:xfrm>
          <a:prstGeom prst="wedgeEllipseCallout">
            <a:avLst>
              <a:gd name="adj1" fmla="val -89455"/>
              <a:gd name="adj2" fmla="val 21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AAD4785D-3D33-4AC0-8F33-9762F990E9FB}"/>
              </a:ext>
            </a:extLst>
          </p:cNvPr>
          <p:cNvSpPr txBox="1"/>
          <p:nvPr/>
        </p:nvSpPr>
        <p:spPr>
          <a:xfrm>
            <a:off x="8469443" y="806915"/>
            <a:ext cx="2758190" cy="1477328"/>
          </a:xfrm>
          <a:prstGeom prst="rect">
            <a:avLst/>
          </a:prstGeom>
          <a:noFill/>
        </p:spPr>
        <p:txBody>
          <a:bodyPr wrap="square" rtlCol="0" anchor="t">
            <a:spAutoFit/>
          </a:bodyPr>
          <a:lstStyle/>
          <a:p>
            <a:pPr algn="ctr"/>
            <a:r>
              <a:rPr lang="en-GB" dirty="0">
                <a:latin typeface="Goudy Stout" panose="0202090407030B020401"/>
              </a:rPr>
              <a:t>Do you kiss your </a:t>
            </a:r>
            <a:r>
              <a:rPr lang="en-GB" dirty="0" err="1">
                <a:latin typeface="Goudy Stout" panose="0202090407030B020401"/>
              </a:rPr>
              <a:t>homies</a:t>
            </a:r>
            <a:r>
              <a:rPr lang="en-GB" dirty="0">
                <a:latin typeface="Goudy Stout" panose="0202090407030B020401"/>
              </a:rPr>
              <a:t> goodnight?</a:t>
            </a:r>
          </a:p>
        </p:txBody>
      </p:sp>
      <p:sp>
        <p:nvSpPr>
          <p:cNvPr id="7" name="Rectangle 6">
            <a:extLst>
              <a:ext uri="{FF2B5EF4-FFF2-40B4-BE49-F238E27FC236}">
                <a16:creationId xmlns:a16="http://schemas.microsoft.com/office/drawing/2014/main" id="{A8BA2610-D013-4F9C-8319-77692F5B0544}"/>
              </a:ext>
            </a:extLst>
          </p:cNvPr>
          <p:cNvSpPr/>
          <p:nvPr/>
        </p:nvSpPr>
        <p:spPr>
          <a:xfrm>
            <a:off x="4576536" y="5272634"/>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8" name="TextBox 7">
            <a:extLst>
              <a:ext uri="{FF2B5EF4-FFF2-40B4-BE49-F238E27FC236}">
                <a16:creationId xmlns:a16="http://schemas.microsoft.com/office/drawing/2014/main" id="{C74DBD8E-1488-45F5-B7C4-C0783EEA693F}"/>
              </a:ext>
            </a:extLst>
          </p:cNvPr>
          <p:cNvSpPr txBox="1"/>
          <p:nvPr/>
        </p:nvSpPr>
        <p:spPr>
          <a:xfrm>
            <a:off x="4576536" y="5272634"/>
            <a:ext cx="3121436" cy="707886"/>
          </a:xfrm>
          <a:prstGeom prst="rect">
            <a:avLst/>
          </a:prstGeom>
          <a:noFill/>
        </p:spPr>
        <p:txBody>
          <a:bodyPr wrap="square" rtlCol="0">
            <a:spAutoFit/>
          </a:bodyPr>
          <a:lstStyle/>
          <a:p>
            <a:pPr algn="ctr"/>
            <a:r>
              <a:rPr lang="en-GB" sz="4000" dirty="0">
                <a:latin typeface="Impact" panose="020B0806030902050204" pitchFamily="34" charset="0"/>
              </a:rPr>
              <a:t>PROGRESS</a:t>
            </a:r>
          </a:p>
        </p:txBody>
      </p:sp>
      <p:sp>
        <p:nvSpPr>
          <p:cNvPr id="9" name="Rectangle 8">
            <a:hlinkClick r:id="rId5" action="ppaction://hlinksldjump"/>
            <a:extLst>
              <a:ext uri="{FF2B5EF4-FFF2-40B4-BE49-F238E27FC236}">
                <a16:creationId xmlns:a16="http://schemas.microsoft.com/office/drawing/2014/main" id="{9500C8EC-DBEE-45D7-80FA-876E39CEB4CB}"/>
              </a:ext>
            </a:extLst>
          </p:cNvPr>
          <p:cNvSpPr/>
          <p:nvPr/>
        </p:nvSpPr>
        <p:spPr>
          <a:xfrm>
            <a:off x="764498" y="5224839"/>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5" action="ppaction://hlinksldjump"/>
            <a:extLst>
              <a:ext uri="{FF2B5EF4-FFF2-40B4-BE49-F238E27FC236}">
                <a16:creationId xmlns:a16="http://schemas.microsoft.com/office/drawing/2014/main" id="{0BD34A72-5936-4868-A35C-B42EFF62FCFB}"/>
              </a:ext>
            </a:extLst>
          </p:cNvPr>
          <p:cNvSpPr txBox="1"/>
          <p:nvPr/>
        </p:nvSpPr>
        <p:spPr>
          <a:xfrm>
            <a:off x="944380" y="5276062"/>
            <a:ext cx="2653259" cy="584775"/>
          </a:xfrm>
          <a:prstGeom prst="rect">
            <a:avLst/>
          </a:prstGeom>
          <a:noFill/>
        </p:spPr>
        <p:txBody>
          <a:bodyPr wrap="square" rtlCol="0">
            <a:spAutoFit/>
          </a:bodyPr>
          <a:lstStyle/>
          <a:p>
            <a:pPr algn="ctr"/>
            <a:r>
              <a:rPr lang="en-GB" sz="3200" dirty="0"/>
              <a:t>YES</a:t>
            </a:r>
          </a:p>
        </p:txBody>
      </p:sp>
      <p:sp>
        <p:nvSpPr>
          <p:cNvPr id="11" name="Rectangle 10">
            <a:hlinkClick r:id="rId6" action="ppaction://hlinksldjump"/>
            <a:extLst>
              <a:ext uri="{FF2B5EF4-FFF2-40B4-BE49-F238E27FC236}">
                <a16:creationId xmlns:a16="http://schemas.microsoft.com/office/drawing/2014/main" id="{9CD93472-0EC1-4A56-AA45-E4AC4D1622AC}"/>
              </a:ext>
            </a:extLst>
          </p:cNvPr>
          <p:cNvSpPr/>
          <p:nvPr/>
        </p:nvSpPr>
        <p:spPr>
          <a:xfrm>
            <a:off x="8469443" y="5180471"/>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6" action="ppaction://hlinksldjump"/>
            <a:extLst>
              <a:ext uri="{FF2B5EF4-FFF2-40B4-BE49-F238E27FC236}">
                <a16:creationId xmlns:a16="http://schemas.microsoft.com/office/drawing/2014/main" id="{5A4CDC9E-FDBE-4E17-8665-421969A8E84D}"/>
              </a:ext>
            </a:extLst>
          </p:cNvPr>
          <p:cNvSpPr txBox="1"/>
          <p:nvPr/>
        </p:nvSpPr>
        <p:spPr>
          <a:xfrm>
            <a:off x="8649325" y="5231694"/>
            <a:ext cx="2653259" cy="584775"/>
          </a:xfrm>
          <a:prstGeom prst="rect">
            <a:avLst/>
          </a:prstGeom>
          <a:noFill/>
        </p:spPr>
        <p:txBody>
          <a:bodyPr wrap="square" rtlCol="0">
            <a:spAutoFit/>
          </a:bodyPr>
          <a:lstStyle/>
          <a:p>
            <a:pPr algn="ctr"/>
            <a:r>
              <a:rPr lang="en-GB" sz="3200" dirty="0"/>
              <a:t>NO</a:t>
            </a:r>
          </a:p>
        </p:txBody>
      </p:sp>
      <p:sp>
        <p:nvSpPr>
          <p:cNvPr id="13" name="Rectangle 12">
            <a:extLst>
              <a:ext uri="{FF2B5EF4-FFF2-40B4-BE49-F238E27FC236}">
                <a16:creationId xmlns:a16="http://schemas.microsoft.com/office/drawing/2014/main" id="{6C9F9DD3-78B5-432F-9C2F-435356AFF6D9}"/>
              </a:ext>
            </a:extLst>
          </p:cNvPr>
          <p:cNvSpPr/>
          <p:nvPr/>
        </p:nvSpPr>
        <p:spPr>
          <a:xfrm>
            <a:off x="4576536" y="5323857"/>
            <a:ext cx="1560720" cy="6566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BE0216BF-9E86-4256-9D8D-D8BF86263488}"/>
              </a:ext>
            </a:extLst>
          </p:cNvPr>
          <p:cNvSpPr txBox="1"/>
          <p:nvPr/>
        </p:nvSpPr>
        <p:spPr>
          <a:xfrm>
            <a:off x="4576536" y="5323857"/>
            <a:ext cx="1519464" cy="646331"/>
          </a:xfrm>
          <a:prstGeom prst="rect">
            <a:avLst/>
          </a:prstGeom>
          <a:noFill/>
        </p:spPr>
        <p:txBody>
          <a:bodyPr wrap="square" rtlCol="0">
            <a:spAutoFit/>
          </a:bodyPr>
          <a:lstStyle/>
          <a:p>
            <a:pPr algn="ctr"/>
            <a:r>
              <a:rPr lang="en-GB" sz="3600" b="1" dirty="0"/>
              <a:t>50%</a:t>
            </a:r>
          </a:p>
        </p:txBody>
      </p:sp>
    </p:spTree>
    <p:extLst>
      <p:ext uri="{BB962C8B-B14F-4D97-AF65-F5344CB8AC3E}">
        <p14:creationId xmlns:p14="http://schemas.microsoft.com/office/powerpoint/2010/main" val="1503705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P spid="13"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Image result for dating simulator background">
            <a:extLst>
              <a:ext uri="{FF2B5EF4-FFF2-40B4-BE49-F238E27FC236}">
                <a16:creationId xmlns:a16="http://schemas.microsoft.com/office/drawing/2014/main" id="{60F5A45E-154D-4631-AB25-5CF5DE954B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ndered Image">
            <a:extLst>
              <a:ext uri="{FF2B5EF4-FFF2-40B4-BE49-F238E27FC236}">
                <a16:creationId xmlns:a16="http://schemas.microsoft.com/office/drawing/2014/main" id="{D9081419-E167-4953-951D-A6AE41F84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7" y="0"/>
            <a:ext cx="11249025" cy="15049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hlinkClick r:id="rId4" action="ppaction://hlinksldjump"/>
            <a:extLst>
              <a:ext uri="{FF2B5EF4-FFF2-40B4-BE49-F238E27FC236}">
                <a16:creationId xmlns:a16="http://schemas.microsoft.com/office/drawing/2014/main" id="{47D21706-2155-4DC0-9F81-BCD18B9777E1}"/>
              </a:ext>
            </a:extLst>
          </p:cNvPr>
          <p:cNvSpPr/>
          <p:nvPr/>
        </p:nvSpPr>
        <p:spPr>
          <a:xfrm>
            <a:off x="1251284" y="2502568"/>
            <a:ext cx="2695074" cy="926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hlinkClick r:id="rId5" action="ppaction://hlinksldjump"/>
            <a:extLst>
              <a:ext uri="{FF2B5EF4-FFF2-40B4-BE49-F238E27FC236}">
                <a16:creationId xmlns:a16="http://schemas.microsoft.com/office/drawing/2014/main" id="{F38FB65C-46AE-4530-8867-EC5C88E69A03}"/>
              </a:ext>
            </a:extLst>
          </p:cNvPr>
          <p:cNvSpPr/>
          <p:nvPr/>
        </p:nvSpPr>
        <p:spPr>
          <a:xfrm>
            <a:off x="8093242" y="3825039"/>
            <a:ext cx="2695074" cy="926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hlinkClick r:id="rId6" action="ppaction://hlinksldjump"/>
            <a:extLst>
              <a:ext uri="{FF2B5EF4-FFF2-40B4-BE49-F238E27FC236}">
                <a16:creationId xmlns:a16="http://schemas.microsoft.com/office/drawing/2014/main" id="{F1AD3F8D-94DA-4C4F-921B-10BBFA509BFA}"/>
              </a:ext>
            </a:extLst>
          </p:cNvPr>
          <p:cNvSpPr/>
          <p:nvPr/>
        </p:nvSpPr>
        <p:spPr>
          <a:xfrm>
            <a:off x="8093242" y="2536657"/>
            <a:ext cx="2695074" cy="926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hlinkClick r:id="rId7" action="ppaction://hlinksldjump"/>
            <a:extLst>
              <a:ext uri="{FF2B5EF4-FFF2-40B4-BE49-F238E27FC236}">
                <a16:creationId xmlns:a16="http://schemas.microsoft.com/office/drawing/2014/main" id="{80C977B2-7C23-4B72-8F5A-73904AC5149C}"/>
              </a:ext>
            </a:extLst>
          </p:cNvPr>
          <p:cNvSpPr/>
          <p:nvPr/>
        </p:nvSpPr>
        <p:spPr>
          <a:xfrm>
            <a:off x="1251284" y="3825039"/>
            <a:ext cx="2695074" cy="926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hlinkClick r:id="rId8" action="ppaction://hlinksldjump"/>
            <a:extLst>
              <a:ext uri="{FF2B5EF4-FFF2-40B4-BE49-F238E27FC236}">
                <a16:creationId xmlns:a16="http://schemas.microsoft.com/office/drawing/2014/main" id="{3E72108B-0CEB-4300-975F-2F10C61BDF5B}"/>
              </a:ext>
            </a:extLst>
          </p:cNvPr>
          <p:cNvSpPr/>
          <p:nvPr/>
        </p:nvSpPr>
        <p:spPr>
          <a:xfrm>
            <a:off x="1251284" y="5182602"/>
            <a:ext cx="2695074" cy="926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hlinkClick r:id="rId9" action="ppaction://hlinksldjump"/>
            <a:extLst>
              <a:ext uri="{FF2B5EF4-FFF2-40B4-BE49-F238E27FC236}">
                <a16:creationId xmlns:a16="http://schemas.microsoft.com/office/drawing/2014/main" id="{9F727537-2EFD-4F2B-A515-C2D849DF0E5C}"/>
              </a:ext>
            </a:extLst>
          </p:cNvPr>
          <p:cNvSpPr/>
          <p:nvPr/>
        </p:nvSpPr>
        <p:spPr>
          <a:xfrm>
            <a:off x="8093242" y="5182602"/>
            <a:ext cx="2695074" cy="926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hlinkClick r:id="rId4" action="ppaction://hlinksldjump"/>
            <a:extLst>
              <a:ext uri="{FF2B5EF4-FFF2-40B4-BE49-F238E27FC236}">
                <a16:creationId xmlns:a16="http://schemas.microsoft.com/office/drawing/2014/main" id="{369920D9-D48C-4DFD-89CC-A334A178D5C7}"/>
              </a:ext>
            </a:extLst>
          </p:cNvPr>
          <p:cNvSpPr txBox="1"/>
          <p:nvPr/>
        </p:nvSpPr>
        <p:spPr>
          <a:xfrm>
            <a:off x="1251284" y="2502568"/>
            <a:ext cx="2695074" cy="369332"/>
          </a:xfrm>
          <a:prstGeom prst="rect">
            <a:avLst/>
          </a:prstGeom>
          <a:noFill/>
        </p:spPr>
        <p:txBody>
          <a:bodyPr wrap="square" rtlCol="0">
            <a:spAutoFit/>
          </a:bodyPr>
          <a:lstStyle/>
          <a:p>
            <a:r>
              <a:rPr lang="en-GB" dirty="0"/>
              <a:t>The beginning of a Journey</a:t>
            </a:r>
          </a:p>
        </p:txBody>
      </p:sp>
      <p:sp>
        <p:nvSpPr>
          <p:cNvPr id="11" name="TextBox 10">
            <a:hlinkClick r:id="rId5" action="ppaction://hlinksldjump"/>
            <a:extLst>
              <a:ext uri="{FF2B5EF4-FFF2-40B4-BE49-F238E27FC236}">
                <a16:creationId xmlns:a16="http://schemas.microsoft.com/office/drawing/2014/main" id="{59426769-E9CE-4D52-89E5-755806BB5861}"/>
              </a:ext>
            </a:extLst>
          </p:cNvPr>
          <p:cNvSpPr txBox="1"/>
          <p:nvPr/>
        </p:nvSpPr>
        <p:spPr>
          <a:xfrm>
            <a:off x="8093242" y="3812143"/>
            <a:ext cx="2695074" cy="369332"/>
          </a:xfrm>
          <a:prstGeom prst="rect">
            <a:avLst/>
          </a:prstGeom>
          <a:noFill/>
        </p:spPr>
        <p:txBody>
          <a:bodyPr wrap="square" rtlCol="0">
            <a:spAutoFit/>
          </a:bodyPr>
          <a:lstStyle/>
          <a:p>
            <a:pPr algn="ctr"/>
            <a:r>
              <a:rPr lang="en-GB" dirty="0"/>
              <a:t>The incident</a:t>
            </a:r>
          </a:p>
        </p:txBody>
      </p:sp>
      <p:sp>
        <p:nvSpPr>
          <p:cNvPr id="12" name="TextBox 11">
            <a:hlinkClick r:id="rId10" action="ppaction://hlinksldjump"/>
            <a:extLst>
              <a:ext uri="{FF2B5EF4-FFF2-40B4-BE49-F238E27FC236}">
                <a16:creationId xmlns:a16="http://schemas.microsoft.com/office/drawing/2014/main" id="{81D6B40C-C6CC-46FA-B3ED-D967C6BAD685}"/>
              </a:ext>
            </a:extLst>
          </p:cNvPr>
          <p:cNvSpPr txBox="1"/>
          <p:nvPr/>
        </p:nvSpPr>
        <p:spPr>
          <a:xfrm>
            <a:off x="8093242" y="2502568"/>
            <a:ext cx="2695074" cy="369332"/>
          </a:xfrm>
          <a:prstGeom prst="rect">
            <a:avLst/>
          </a:prstGeom>
          <a:noFill/>
        </p:spPr>
        <p:txBody>
          <a:bodyPr wrap="square" rtlCol="0">
            <a:spAutoFit/>
          </a:bodyPr>
          <a:lstStyle/>
          <a:p>
            <a:pPr algn="ctr"/>
            <a:r>
              <a:rPr lang="en-GB" dirty="0"/>
              <a:t>Comic-con date</a:t>
            </a:r>
          </a:p>
        </p:txBody>
      </p:sp>
      <p:sp>
        <p:nvSpPr>
          <p:cNvPr id="13" name="TextBox 12">
            <a:hlinkClick r:id="rId7" action="ppaction://hlinksldjump"/>
            <a:extLst>
              <a:ext uri="{FF2B5EF4-FFF2-40B4-BE49-F238E27FC236}">
                <a16:creationId xmlns:a16="http://schemas.microsoft.com/office/drawing/2014/main" id="{5743F32A-41D1-4BB2-94EC-B6B6C51289F5}"/>
              </a:ext>
            </a:extLst>
          </p:cNvPr>
          <p:cNvSpPr txBox="1"/>
          <p:nvPr/>
        </p:nvSpPr>
        <p:spPr>
          <a:xfrm>
            <a:off x="1251284" y="3826042"/>
            <a:ext cx="2695074" cy="369332"/>
          </a:xfrm>
          <a:prstGeom prst="rect">
            <a:avLst/>
          </a:prstGeom>
          <a:noFill/>
        </p:spPr>
        <p:txBody>
          <a:bodyPr wrap="square" rtlCol="0">
            <a:spAutoFit/>
          </a:bodyPr>
          <a:lstStyle/>
          <a:p>
            <a:pPr algn="ctr"/>
            <a:r>
              <a:rPr lang="en-GB" dirty="0"/>
              <a:t>Coffee shop date</a:t>
            </a:r>
          </a:p>
        </p:txBody>
      </p:sp>
      <p:sp>
        <p:nvSpPr>
          <p:cNvPr id="14" name="TextBox 13">
            <a:hlinkClick r:id="rId8" action="ppaction://hlinksldjump"/>
            <a:extLst>
              <a:ext uri="{FF2B5EF4-FFF2-40B4-BE49-F238E27FC236}">
                <a16:creationId xmlns:a16="http://schemas.microsoft.com/office/drawing/2014/main" id="{D70B0EA8-B8D5-46D3-9334-299CA639178F}"/>
              </a:ext>
            </a:extLst>
          </p:cNvPr>
          <p:cNvSpPr txBox="1"/>
          <p:nvPr/>
        </p:nvSpPr>
        <p:spPr>
          <a:xfrm>
            <a:off x="1251284" y="5182602"/>
            <a:ext cx="2695074" cy="369332"/>
          </a:xfrm>
          <a:prstGeom prst="rect">
            <a:avLst/>
          </a:prstGeom>
          <a:noFill/>
        </p:spPr>
        <p:txBody>
          <a:bodyPr wrap="square" rtlCol="0">
            <a:spAutoFit/>
          </a:bodyPr>
          <a:lstStyle/>
          <a:p>
            <a:pPr algn="ctr"/>
            <a:r>
              <a:rPr lang="en-GB" dirty="0"/>
              <a:t>( ͡° ͜ʖ ͡°)</a:t>
            </a:r>
          </a:p>
        </p:txBody>
      </p:sp>
      <p:sp>
        <p:nvSpPr>
          <p:cNvPr id="15" name="TextBox 14">
            <a:hlinkClick r:id="rId9" action="ppaction://hlinksldjump"/>
            <a:extLst>
              <a:ext uri="{FF2B5EF4-FFF2-40B4-BE49-F238E27FC236}">
                <a16:creationId xmlns:a16="http://schemas.microsoft.com/office/drawing/2014/main" id="{9C73FBB8-9CFC-40F3-B6F3-50929EE6B3FF}"/>
              </a:ext>
            </a:extLst>
          </p:cNvPr>
          <p:cNvSpPr txBox="1"/>
          <p:nvPr/>
        </p:nvSpPr>
        <p:spPr>
          <a:xfrm>
            <a:off x="8093242" y="5198825"/>
            <a:ext cx="2695074" cy="369332"/>
          </a:xfrm>
          <a:prstGeom prst="rect">
            <a:avLst/>
          </a:prstGeom>
          <a:noFill/>
        </p:spPr>
        <p:txBody>
          <a:bodyPr wrap="square" rtlCol="0">
            <a:spAutoFit/>
          </a:bodyPr>
          <a:lstStyle/>
          <a:p>
            <a:pPr algn="ctr"/>
            <a:r>
              <a:rPr lang="en-GB" dirty="0"/>
              <a:t>School</a:t>
            </a:r>
          </a:p>
        </p:txBody>
      </p:sp>
    </p:spTree>
    <p:extLst>
      <p:ext uri="{BB962C8B-B14F-4D97-AF65-F5344CB8AC3E}">
        <p14:creationId xmlns:p14="http://schemas.microsoft.com/office/powerpoint/2010/main" val="29725085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P spid="3" grpId="0"/>
      <p:bldP spid="11" grpId="0"/>
      <p:bldP spid="12" grpId="0"/>
      <p:bldP spid="13"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front of a mirror posing for the camera&#10;&#10;Description automatically generated">
            <a:extLst>
              <a:ext uri="{FF2B5EF4-FFF2-40B4-BE49-F238E27FC236}">
                <a16:creationId xmlns:a16="http://schemas.microsoft.com/office/drawing/2014/main" id="{428DD1C7-2658-499D-9CC0-FB6761FE9037}"/>
              </a:ext>
            </a:extLst>
          </p:cNvPr>
          <p:cNvPicPr>
            <a:picLocks noChangeAspect="1"/>
          </p:cNvPicPr>
          <p:nvPr/>
        </p:nvPicPr>
        <p:blipFill rotWithShape="1">
          <a:blip r:embed="rId2">
            <a:duotone>
              <a:prstClr val="black"/>
              <a:prstClr val="white"/>
            </a:duotone>
            <a:extLst>
              <a:ext uri="{28A0092B-C50C-407E-A947-70E740481C1C}">
                <a14:useLocalDpi xmlns:a14="http://schemas.microsoft.com/office/drawing/2010/main" val="0"/>
              </a:ext>
            </a:extLst>
          </a:blip>
          <a:srcRect t="22560" b="35253"/>
          <a:stretch/>
        </p:blipFill>
        <p:spPr>
          <a:xfrm>
            <a:off x="20" y="10"/>
            <a:ext cx="12191980" cy="6857990"/>
          </a:xfrm>
          <a:prstGeom prst="rect">
            <a:avLst/>
          </a:prstGeom>
        </p:spPr>
      </p:pic>
      <p:sp>
        <p:nvSpPr>
          <p:cNvPr id="4" name="TextBox 3">
            <a:extLst>
              <a:ext uri="{FF2B5EF4-FFF2-40B4-BE49-F238E27FC236}">
                <a16:creationId xmlns:a16="http://schemas.microsoft.com/office/drawing/2014/main" id="{E56D0905-0DC0-4E34-A209-7DA82A4D5169}"/>
              </a:ext>
            </a:extLst>
          </p:cNvPr>
          <p:cNvSpPr txBox="1"/>
          <p:nvPr/>
        </p:nvSpPr>
        <p:spPr>
          <a:xfrm>
            <a:off x="6095999" y="191386"/>
            <a:ext cx="5521377" cy="646331"/>
          </a:xfrm>
          <a:prstGeom prst="rect">
            <a:avLst/>
          </a:prstGeom>
          <a:noFill/>
        </p:spPr>
        <p:txBody>
          <a:bodyPr wrap="square" rtlCol="0">
            <a:spAutoFit/>
          </a:bodyPr>
          <a:lstStyle/>
          <a:p>
            <a:pPr algn="ctr"/>
            <a:r>
              <a:rPr lang="en-GB" sz="3600" dirty="0" err="1">
                <a:latin typeface="Arial Nova Cond" panose="020B0506020202020204" pitchFamily="34" charset="0"/>
              </a:rPr>
              <a:t>Bruh</a:t>
            </a:r>
            <a:endParaRPr lang="en-GB" sz="3600" dirty="0">
              <a:latin typeface="Arial Nova Cond" panose="020B0506020202020204" pitchFamily="34" charset="0"/>
            </a:endParaRPr>
          </a:p>
        </p:txBody>
      </p:sp>
      <p:sp>
        <p:nvSpPr>
          <p:cNvPr id="5" name="TextBox 4">
            <a:extLst>
              <a:ext uri="{FF2B5EF4-FFF2-40B4-BE49-F238E27FC236}">
                <a16:creationId xmlns:a16="http://schemas.microsoft.com/office/drawing/2014/main" id="{7217ED90-F000-4353-AFEE-B3139AB3EE71}"/>
              </a:ext>
            </a:extLst>
          </p:cNvPr>
          <p:cNvSpPr txBox="1"/>
          <p:nvPr/>
        </p:nvSpPr>
        <p:spPr>
          <a:xfrm>
            <a:off x="629587" y="4766872"/>
            <a:ext cx="5521377" cy="707886"/>
          </a:xfrm>
          <a:prstGeom prst="rect">
            <a:avLst/>
          </a:prstGeom>
          <a:noFill/>
        </p:spPr>
        <p:txBody>
          <a:bodyPr wrap="square" rtlCol="0">
            <a:spAutoFit/>
          </a:bodyPr>
          <a:lstStyle/>
          <a:p>
            <a:pPr algn="ctr"/>
            <a:r>
              <a:rPr lang="en-GB" sz="4000" dirty="0" err="1">
                <a:solidFill>
                  <a:schemeClr val="bg1"/>
                </a:solidFill>
                <a:latin typeface="Arial Nova Cond" panose="020B0506020202020204" pitchFamily="34" charset="0"/>
              </a:rPr>
              <a:t>Bruh</a:t>
            </a:r>
            <a:endParaRPr lang="en-GB" sz="4000" dirty="0">
              <a:solidFill>
                <a:schemeClr val="bg1"/>
              </a:solidFill>
              <a:latin typeface="Arial Nova Cond" panose="020B0506020202020204" pitchFamily="34" charset="0"/>
            </a:endParaRPr>
          </a:p>
        </p:txBody>
      </p:sp>
      <p:sp>
        <p:nvSpPr>
          <p:cNvPr id="6" name="Rectangle 5">
            <a:hlinkClick r:id="rId3" action="ppaction://hlinksldjump"/>
            <a:extLst>
              <a:ext uri="{FF2B5EF4-FFF2-40B4-BE49-F238E27FC236}">
                <a16:creationId xmlns:a16="http://schemas.microsoft.com/office/drawing/2014/main" id="{9D40F329-4D0D-4B8B-9830-85E75F47FD55}"/>
              </a:ext>
            </a:extLst>
          </p:cNvPr>
          <p:cNvSpPr/>
          <p:nvPr/>
        </p:nvSpPr>
        <p:spPr>
          <a:xfrm>
            <a:off x="8874177" y="5666282"/>
            <a:ext cx="2938072" cy="884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TextBox 6">
            <a:hlinkClick r:id="rId3" action="ppaction://hlinksldjump"/>
            <a:extLst>
              <a:ext uri="{FF2B5EF4-FFF2-40B4-BE49-F238E27FC236}">
                <a16:creationId xmlns:a16="http://schemas.microsoft.com/office/drawing/2014/main" id="{A6D2834E-AD15-4EF6-96D6-135A9B7382BC}"/>
              </a:ext>
            </a:extLst>
          </p:cNvPr>
          <p:cNvSpPr txBox="1"/>
          <p:nvPr/>
        </p:nvSpPr>
        <p:spPr>
          <a:xfrm>
            <a:off x="9039069" y="5904371"/>
            <a:ext cx="2398426" cy="523220"/>
          </a:xfrm>
          <a:prstGeom prst="rect">
            <a:avLst/>
          </a:prstGeom>
          <a:noFill/>
        </p:spPr>
        <p:txBody>
          <a:bodyPr wrap="square" rtlCol="0">
            <a:spAutoFit/>
          </a:bodyPr>
          <a:lstStyle/>
          <a:p>
            <a:pPr algn="ctr"/>
            <a:r>
              <a:rPr lang="en-GB" sz="2800" dirty="0">
                <a:solidFill>
                  <a:schemeClr val="bg1"/>
                </a:solidFill>
              </a:rPr>
              <a:t>TRY AGAIN</a:t>
            </a:r>
          </a:p>
        </p:txBody>
      </p:sp>
    </p:spTree>
    <p:extLst>
      <p:ext uri="{BB962C8B-B14F-4D97-AF65-F5344CB8AC3E}">
        <p14:creationId xmlns:p14="http://schemas.microsoft.com/office/powerpoint/2010/main" val="42441115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0"/>
                                        <p:tgtEl>
                                          <p:spTgt spid="4"/>
                                        </p:tgtEl>
                                      </p:cBhvr>
                                    </p:animEffect>
                                    <p:anim calcmode="lin" valueType="num">
                                      <p:cBhvr>
                                        <p:cTn id="8" dur="3000" fill="hold"/>
                                        <p:tgtEl>
                                          <p:spTgt spid="4"/>
                                        </p:tgtEl>
                                        <p:attrNameLst>
                                          <p:attrName>ppt_x</p:attrName>
                                        </p:attrNameLst>
                                      </p:cBhvr>
                                      <p:tavLst>
                                        <p:tav tm="0">
                                          <p:val>
                                            <p:strVal val="#ppt_x"/>
                                          </p:val>
                                        </p:tav>
                                        <p:tav tm="100000">
                                          <p:val>
                                            <p:strVal val="#ppt_x"/>
                                          </p:val>
                                        </p:tav>
                                      </p:tavLst>
                                    </p:anim>
                                    <p:anim calcmode="lin" valueType="num">
                                      <p:cBhvr>
                                        <p:cTn id="9" dur="3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3000"/>
                                        <p:tgtEl>
                                          <p:spTgt spid="5"/>
                                        </p:tgtEl>
                                      </p:cBhvr>
                                    </p:animEffect>
                                    <p:anim calcmode="lin" valueType="num">
                                      <p:cBhvr>
                                        <p:cTn id="15" dur="3000" fill="hold"/>
                                        <p:tgtEl>
                                          <p:spTgt spid="5"/>
                                        </p:tgtEl>
                                        <p:attrNameLst>
                                          <p:attrName>ppt_x</p:attrName>
                                        </p:attrNameLst>
                                      </p:cBhvr>
                                      <p:tavLst>
                                        <p:tav tm="0">
                                          <p:val>
                                            <p:strVal val="#ppt_x"/>
                                          </p:val>
                                        </p:tav>
                                        <p:tav tm="100000">
                                          <p:val>
                                            <p:strVal val="#ppt_x"/>
                                          </p:val>
                                        </p:tav>
                                      </p:tavLst>
                                    </p:anim>
                                    <p:anim calcmode="lin" valueType="num">
                                      <p:cBhvr>
                                        <p:cTn id="16" dur="3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0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1CB5CCFC-2586-4119-9015-FA2E67901699}"/>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48A5D87D-EFAC-44D9-A4CE-38245F329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806915"/>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1D8007B3-27BC-4D7C-A68D-ADDD27D8D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645" y="3174686"/>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A8CBD271-84F5-49AF-9AD2-C179961D5B00}"/>
              </a:ext>
            </a:extLst>
          </p:cNvPr>
          <p:cNvSpPr/>
          <p:nvPr/>
        </p:nvSpPr>
        <p:spPr>
          <a:xfrm>
            <a:off x="7697972" y="321733"/>
            <a:ext cx="4172295" cy="2357672"/>
          </a:xfrm>
          <a:prstGeom prst="wedgeEllipseCallout">
            <a:avLst>
              <a:gd name="adj1" fmla="val -89455"/>
              <a:gd name="adj2" fmla="val 21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AAD4785D-3D33-4AC0-8F33-9762F990E9FB}"/>
              </a:ext>
            </a:extLst>
          </p:cNvPr>
          <p:cNvSpPr txBox="1"/>
          <p:nvPr/>
        </p:nvSpPr>
        <p:spPr>
          <a:xfrm>
            <a:off x="8469443" y="806915"/>
            <a:ext cx="2758190" cy="1200329"/>
          </a:xfrm>
          <a:prstGeom prst="rect">
            <a:avLst/>
          </a:prstGeom>
          <a:noFill/>
        </p:spPr>
        <p:txBody>
          <a:bodyPr wrap="square" rtlCol="0" anchor="t">
            <a:spAutoFit/>
          </a:bodyPr>
          <a:lstStyle/>
          <a:p>
            <a:pPr algn="ctr"/>
            <a:r>
              <a:rPr lang="en-GB" dirty="0">
                <a:latin typeface="Goudy Stout" panose="0202090407030B020401"/>
              </a:rPr>
              <a:t>Does Mike </a:t>
            </a:r>
            <a:r>
              <a:rPr lang="en-GB" dirty="0" err="1">
                <a:latin typeface="Goudy Stout" panose="0202090407030B020401"/>
              </a:rPr>
              <a:t>Wazowski</a:t>
            </a:r>
            <a:r>
              <a:rPr lang="en-GB" dirty="0">
                <a:latin typeface="Goudy Stout" panose="0202090407030B020401"/>
              </a:rPr>
              <a:t> blink or wink?</a:t>
            </a:r>
          </a:p>
        </p:txBody>
      </p:sp>
      <p:sp>
        <p:nvSpPr>
          <p:cNvPr id="7" name="Rectangle 6">
            <a:extLst>
              <a:ext uri="{FF2B5EF4-FFF2-40B4-BE49-F238E27FC236}">
                <a16:creationId xmlns:a16="http://schemas.microsoft.com/office/drawing/2014/main" id="{A8BA2610-D013-4F9C-8319-77692F5B0544}"/>
              </a:ext>
            </a:extLst>
          </p:cNvPr>
          <p:cNvSpPr/>
          <p:nvPr/>
        </p:nvSpPr>
        <p:spPr>
          <a:xfrm>
            <a:off x="4576536" y="5231694"/>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8" name="TextBox 7">
            <a:extLst>
              <a:ext uri="{FF2B5EF4-FFF2-40B4-BE49-F238E27FC236}">
                <a16:creationId xmlns:a16="http://schemas.microsoft.com/office/drawing/2014/main" id="{C74DBD8E-1488-45F5-B7C4-C0783EEA693F}"/>
              </a:ext>
            </a:extLst>
          </p:cNvPr>
          <p:cNvSpPr txBox="1"/>
          <p:nvPr/>
        </p:nvSpPr>
        <p:spPr>
          <a:xfrm>
            <a:off x="4576536" y="5231694"/>
            <a:ext cx="3121436" cy="707886"/>
          </a:xfrm>
          <a:prstGeom prst="rect">
            <a:avLst/>
          </a:prstGeom>
          <a:noFill/>
        </p:spPr>
        <p:txBody>
          <a:bodyPr wrap="square" rtlCol="0">
            <a:spAutoFit/>
          </a:bodyPr>
          <a:lstStyle/>
          <a:p>
            <a:pPr algn="ctr"/>
            <a:r>
              <a:rPr lang="en-GB" sz="4000" dirty="0">
                <a:latin typeface="Impact" panose="020B0806030902050204" pitchFamily="34" charset="0"/>
              </a:rPr>
              <a:t>PROGRESS</a:t>
            </a:r>
          </a:p>
        </p:txBody>
      </p:sp>
      <p:sp>
        <p:nvSpPr>
          <p:cNvPr id="9" name="Rectangle 8">
            <a:hlinkClick r:id="rId5" action="ppaction://hlinksldjump"/>
            <a:extLst>
              <a:ext uri="{FF2B5EF4-FFF2-40B4-BE49-F238E27FC236}">
                <a16:creationId xmlns:a16="http://schemas.microsoft.com/office/drawing/2014/main" id="{9500C8EC-DBEE-45D7-80FA-876E39CEB4CB}"/>
              </a:ext>
            </a:extLst>
          </p:cNvPr>
          <p:cNvSpPr/>
          <p:nvPr/>
        </p:nvSpPr>
        <p:spPr>
          <a:xfrm>
            <a:off x="764498" y="5224839"/>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5" action="ppaction://hlinksldjump"/>
            <a:extLst>
              <a:ext uri="{FF2B5EF4-FFF2-40B4-BE49-F238E27FC236}">
                <a16:creationId xmlns:a16="http://schemas.microsoft.com/office/drawing/2014/main" id="{0BD34A72-5936-4868-A35C-B42EFF62FCFB}"/>
              </a:ext>
            </a:extLst>
          </p:cNvPr>
          <p:cNvSpPr txBox="1"/>
          <p:nvPr/>
        </p:nvSpPr>
        <p:spPr>
          <a:xfrm>
            <a:off x="944380" y="5276062"/>
            <a:ext cx="2653259" cy="584775"/>
          </a:xfrm>
          <a:prstGeom prst="rect">
            <a:avLst/>
          </a:prstGeom>
          <a:noFill/>
        </p:spPr>
        <p:txBody>
          <a:bodyPr wrap="square" rtlCol="0">
            <a:spAutoFit/>
          </a:bodyPr>
          <a:lstStyle/>
          <a:p>
            <a:pPr algn="ctr"/>
            <a:r>
              <a:rPr lang="en-GB" sz="3200" dirty="0"/>
              <a:t>Blink</a:t>
            </a:r>
          </a:p>
        </p:txBody>
      </p:sp>
      <p:sp>
        <p:nvSpPr>
          <p:cNvPr id="11" name="Rectangle 10">
            <a:hlinkClick r:id="rId6" action="ppaction://hlinksldjump"/>
            <a:extLst>
              <a:ext uri="{FF2B5EF4-FFF2-40B4-BE49-F238E27FC236}">
                <a16:creationId xmlns:a16="http://schemas.microsoft.com/office/drawing/2014/main" id="{9CD93472-0EC1-4A56-AA45-E4AC4D1622AC}"/>
              </a:ext>
            </a:extLst>
          </p:cNvPr>
          <p:cNvSpPr/>
          <p:nvPr/>
        </p:nvSpPr>
        <p:spPr>
          <a:xfrm>
            <a:off x="8469443" y="5180471"/>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6" action="ppaction://hlinksldjump"/>
            <a:extLst>
              <a:ext uri="{FF2B5EF4-FFF2-40B4-BE49-F238E27FC236}">
                <a16:creationId xmlns:a16="http://schemas.microsoft.com/office/drawing/2014/main" id="{5A4CDC9E-FDBE-4E17-8665-421969A8E84D}"/>
              </a:ext>
            </a:extLst>
          </p:cNvPr>
          <p:cNvSpPr txBox="1"/>
          <p:nvPr/>
        </p:nvSpPr>
        <p:spPr>
          <a:xfrm>
            <a:off x="8649325" y="5231694"/>
            <a:ext cx="2653259" cy="584775"/>
          </a:xfrm>
          <a:prstGeom prst="rect">
            <a:avLst/>
          </a:prstGeom>
          <a:noFill/>
        </p:spPr>
        <p:txBody>
          <a:bodyPr wrap="square" rtlCol="0">
            <a:spAutoFit/>
          </a:bodyPr>
          <a:lstStyle/>
          <a:p>
            <a:pPr algn="ctr"/>
            <a:r>
              <a:rPr lang="en-GB" sz="3200" dirty="0"/>
              <a:t>Wink</a:t>
            </a:r>
          </a:p>
        </p:txBody>
      </p:sp>
      <p:sp>
        <p:nvSpPr>
          <p:cNvPr id="13" name="Rectangle 12">
            <a:extLst>
              <a:ext uri="{FF2B5EF4-FFF2-40B4-BE49-F238E27FC236}">
                <a16:creationId xmlns:a16="http://schemas.microsoft.com/office/drawing/2014/main" id="{A38C8FB0-058C-4074-BFF2-308374A4DA16}"/>
              </a:ext>
            </a:extLst>
          </p:cNvPr>
          <p:cNvSpPr/>
          <p:nvPr/>
        </p:nvSpPr>
        <p:spPr>
          <a:xfrm>
            <a:off x="4576536" y="5282917"/>
            <a:ext cx="2240274" cy="6566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E944061D-4FBE-4CF0-9867-1590010D9A9B}"/>
              </a:ext>
            </a:extLst>
          </p:cNvPr>
          <p:cNvSpPr txBox="1"/>
          <p:nvPr/>
        </p:nvSpPr>
        <p:spPr>
          <a:xfrm>
            <a:off x="4576536" y="5276062"/>
            <a:ext cx="2240274" cy="646331"/>
          </a:xfrm>
          <a:prstGeom prst="rect">
            <a:avLst/>
          </a:prstGeom>
          <a:noFill/>
        </p:spPr>
        <p:txBody>
          <a:bodyPr wrap="square" rtlCol="0">
            <a:spAutoFit/>
          </a:bodyPr>
          <a:lstStyle/>
          <a:p>
            <a:pPr algn="ctr"/>
            <a:r>
              <a:rPr lang="en-GB" sz="3600" b="1" dirty="0"/>
              <a:t>75%</a:t>
            </a:r>
          </a:p>
        </p:txBody>
      </p:sp>
    </p:spTree>
    <p:extLst>
      <p:ext uri="{BB962C8B-B14F-4D97-AF65-F5344CB8AC3E}">
        <p14:creationId xmlns:p14="http://schemas.microsoft.com/office/powerpoint/2010/main" val="6826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P spid="13" grpId="0" animBg="1"/>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1CB5CCFC-2586-4119-9015-FA2E67901699}"/>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48A5D87D-EFAC-44D9-A4CE-38245F329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170" y="806915"/>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1D8007B3-27BC-4D7C-A68D-ADDD27D8D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5282" y="3531377"/>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A8CBD271-84F5-49AF-9AD2-C179961D5B00}"/>
              </a:ext>
            </a:extLst>
          </p:cNvPr>
          <p:cNvSpPr/>
          <p:nvPr/>
        </p:nvSpPr>
        <p:spPr>
          <a:xfrm>
            <a:off x="7697972" y="321733"/>
            <a:ext cx="4172295" cy="2357672"/>
          </a:xfrm>
          <a:prstGeom prst="wedgeEllipseCallout">
            <a:avLst>
              <a:gd name="adj1" fmla="val -89455"/>
              <a:gd name="adj2" fmla="val 21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AAD4785D-3D33-4AC0-8F33-9762F990E9FB}"/>
              </a:ext>
            </a:extLst>
          </p:cNvPr>
          <p:cNvSpPr txBox="1"/>
          <p:nvPr/>
        </p:nvSpPr>
        <p:spPr>
          <a:xfrm>
            <a:off x="8469443" y="806915"/>
            <a:ext cx="2758190" cy="1200329"/>
          </a:xfrm>
          <a:prstGeom prst="rect">
            <a:avLst/>
          </a:prstGeom>
          <a:noFill/>
        </p:spPr>
        <p:txBody>
          <a:bodyPr wrap="square" rtlCol="0" anchor="t">
            <a:spAutoFit/>
          </a:bodyPr>
          <a:lstStyle/>
          <a:p>
            <a:pPr algn="ctr"/>
            <a:r>
              <a:rPr lang="en-GB" dirty="0">
                <a:latin typeface="Goudy Stout" panose="0202090407030B020401"/>
              </a:rPr>
              <a:t>What colour are my eyes?</a:t>
            </a:r>
          </a:p>
        </p:txBody>
      </p:sp>
      <p:sp>
        <p:nvSpPr>
          <p:cNvPr id="7" name="Rectangle 6">
            <a:extLst>
              <a:ext uri="{FF2B5EF4-FFF2-40B4-BE49-F238E27FC236}">
                <a16:creationId xmlns:a16="http://schemas.microsoft.com/office/drawing/2014/main" id="{A8BA2610-D013-4F9C-8319-77692F5B0544}"/>
              </a:ext>
            </a:extLst>
          </p:cNvPr>
          <p:cNvSpPr/>
          <p:nvPr/>
        </p:nvSpPr>
        <p:spPr>
          <a:xfrm>
            <a:off x="4535282" y="5224839"/>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8" name="TextBox 7">
            <a:extLst>
              <a:ext uri="{FF2B5EF4-FFF2-40B4-BE49-F238E27FC236}">
                <a16:creationId xmlns:a16="http://schemas.microsoft.com/office/drawing/2014/main" id="{C74DBD8E-1488-45F5-B7C4-C0783EEA693F}"/>
              </a:ext>
            </a:extLst>
          </p:cNvPr>
          <p:cNvSpPr txBox="1"/>
          <p:nvPr/>
        </p:nvSpPr>
        <p:spPr>
          <a:xfrm>
            <a:off x="4535282" y="5224839"/>
            <a:ext cx="3121436" cy="707886"/>
          </a:xfrm>
          <a:prstGeom prst="rect">
            <a:avLst/>
          </a:prstGeom>
          <a:noFill/>
        </p:spPr>
        <p:txBody>
          <a:bodyPr wrap="square" rtlCol="0">
            <a:spAutoFit/>
          </a:bodyPr>
          <a:lstStyle/>
          <a:p>
            <a:pPr algn="ctr"/>
            <a:r>
              <a:rPr lang="en-GB" sz="4000" dirty="0">
                <a:latin typeface="Impact" panose="020B0806030902050204" pitchFamily="34" charset="0"/>
              </a:rPr>
              <a:t>PROGRESS</a:t>
            </a:r>
          </a:p>
        </p:txBody>
      </p:sp>
      <p:sp>
        <p:nvSpPr>
          <p:cNvPr id="9" name="Rectangle 8">
            <a:hlinkClick r:id="rId5" action="ppaction://hlinksldjump"/>
            <a:extLst>
              <a:ext uri="{FF2B5EF4-FFF2-40B4-BE49-F238E27FC236}">
                <a16:creationId xmlns:a16="http://schemas.microsoft.com/office/drawing/2014/main" id="{9500C8EC-DBEE-45D7-80FA-876E39CEB4CB}"/>
              </a:ext>
            </a:extLst>
          </p:cNvPr>
          <p:cNvSpPr/>
          <p:nvPr/>
        </p:nvSpPr>
        <p:spPr>
          <a:xfrm>
            <a:off x="764498" y="5224839"/>
            <a:ext cx="3121437" cy="826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5" action="ppaction://hlinksldjump"/>
            <a:extLst>
              <a:ext uri="{FF2B5EF4-FFF2-40B4-BE49-F238E27FC236}">
                <a16:creationId xmlns:a16="http://schemas.microsoft.com/office/drawing/2014/main" id="{0BD34A72-5936-4868-A35C-B42EFF62FCFB}"/>
              </a:ext>
            </a:extLst>
          </p:cNvPr>
          <p:cNvSpPr txBox="1"/>
          <p:nvPr/>
        </p:nvSpPr>
        <p:spPr>
          <a:xfrm>
            <a:off x="944380" y="5276062"/>
            <a:ext cx="2653259" cy="584775"/>
          </a:xfrm>
          <a:prstGeom prst="rect">
            <a:avLst/>
          </a:prstGeom>
          <a:noFill/>
        </p:spPr>
        <p:txBody>
          <a:bodyPr wrap="square" rtlCol="0">
            <a:spAutoFit/>
          </a:bodyPr>
          <a:lstStyle/>
          <a:p>
            <a:pPr algn="ctr"/>
            <a:r>
              <a:rPr lang="en-GB" sz="3200" dirty="0"/>
              <a:t>Brown</a:t>
            </a:r>
          </a:p>
        </p:txBody>
      </p:sp>
      <p:sp>
        <p:nvSpPr>
          <p:cNvPr id="11" name="Rectangle 10">
            <a:hlinkClick r:id="rId6" action="ppaction://hlinksldjump"/>
            <a:extLst>
              <a:ext uri="{FF2B5EF4-FFF2-40B4-BE49-F238E27FC236}">
                <a16:creationId xmlns:a16="http://schemas.microsoft.com/office/drawing/2014/main" id="{9CD93472-0EC1-4A56-AA45-E4AC4D1622AC}"/>
              </a:ext>
            </a:extLst>
          </p:cNvPr>
          <p:cNvSpPr/>
          <p:nvPr/>
        </p:nvSpPr>
        <p:spPr>
          <a:xfrm>
            <a:off x="8982917" y="2908092"/>
            <a:ext cx="2653259" cy="3590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6" action="ppaction://hlinksldjump"/>
            <a:extLst>
              <a:ext uri="{FF2B5EF4-FFF2-40B4-BE49-F238E27FC236}">
                <a16:creationId xmlns:a16="http://schemas.microsoft.com/office/drawing/2014/main" id="{5A4CDC9E-FDBE-4E17-8665-421969A8E84D}"/>
              </a:ext>
            </a:extLst>
          </p:cNvPr>
          <p:cNvSpPr txBox="1"/>
          <p:nvPr/>
        </p:nvSpPr>
        <p:spPr>
          <a:xfrm>
            <a:off x="8982918" y="3082720"/>
            <a:ext cx="2653259" cy="3416320"/>
          </a:xfrm>
          <a:prstGeom prst="rect">
            <a:avLst/>
          </a:prstGeom>
          <a:noFill/>
        </p:spPr>
        <p:txBody>
          <a:bodyPr wrap="square" rtlCol="0">
            <a:spAutoFit/>
          </a:bodyPr>
          <a:lstStyle/>
          <a:p>
            <a:pPr algn="ctr"/>
            <a:r>
              <a:rPr lang="en-GB" dirty="0"/>
              <a:t>Those brown eyes are a million hues, so I wonder what the word "brown" even means. They are the forest and the autumnal leaves, the soil in summer and after the rains. How could we ever reduce something so spellbinding to one word, when the colours invite us to marvel in their simplicity.</a:t>
            </a:r>
            <a:endParaRPr lang="en-GB" sz="3200" dirty="0"/>
          </a:p>
        </p:txBody>
      </p:sp>
      <p:sp>
        <p:nvSpPr>
          <p:cNvPr id="16" name="Rectangle 15">
            <a:extLst>
              <a:ext uri="{FF2B5EF4-FFF2-40B4-BE49-F238E27FC236}">
                <a16:creationId xmlns:a16="http://schemas.microsoft.com/office/drawing/2014/main" id="{4CC246FF-6FEA-4D02-963D-5A9AD4DD8DE5}"/>
              </a:ext>
            </a:extLst>
          </p:cNvPr>
          <p:cNvSpPr/>
          <p:nvPr/>
        </p:nvSpPr>
        <p:spPr>
          <a:xfrm>
            <a:off x="4535282" y="5224839"/>
            <a:ext cx="3121436" cy="70788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BC947D85-45E5-407B-AFD0-1BCEADA0FC4C}"/>
              </a:ext>
            </a:extLst>
          </p:cNvPr>
          <p:cNvSpPr txBox="1"/>
          <p:nvPr/>
        </p:nvSpPr>
        <p:spPr>
          <a:xfrm>
            <a:off x="4535282" y="5224839"/>
            <a:ext cx="3121436" cy="707886"/>
          </a:xfrm>
          <a:prstGeom prst="rect">
            <a:avLst/>
          </a:prstGeom>
          <a:noFill/>
        </p:spPr>
        <p:txBody>
          <a:bodyPr wrap="square" rtlCol="0">
            <a:spAutoFit/>
          </a:bodyPr>
          <a:lstStyle/>
          <a:p>
            <a:pPr algn="ctr"/>
            <a:r>
              <a:rPr lang="en-GB" sz="4000" b="1" dirty="0"/>
              <a:t>100%</a:t>
            </a:r>
          </a:p>
        </p:txBody>
      </p:sp>
    </p:spTree>
    <p:extLst>
      <p:ext uri="{BB962C8B-B14F-4D97-AF65-F5344CB8AC3E}">
        <p14:creationId xmlns:p14="http://schemas.microsoft.com/office/powerpoint/2010/main" val="57256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P spid="16" grpId="0" animBg="1"/>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large room&#10;&#10;Description automatically generated">
            <a:extLst>
              <a:ext uri="{FF2B5EF4-FFF2-40B4-BE49-F238E27FC236}">
                <a16:creationId xmlns:a16="http://schemas.microsoft.com/office/drawing/2014/main" id="{3E2A49C4-FA10-451F-B17E-D7D09C88AF0F}"/>
              </a:ext>
            </a:extLst>
          </p:cNvPr>
          <p:cNvPicPr>
            <a:picLocks noChangeAspect="1"/>
          </p:cNvPicPr>
          <p:nvPr/>
        </p:nvPicPr>
        <p:blipFill rotWithShape="1">
          <a:blip r:embed="rId2"/>
          <a:srcRect t="7395" r="-1" b="11986"/>
          <a:stretch/>
        </p:blipFill>
        <p:spPr>
          <a:xfrm>
            <a:off x="321733" y="321733"/>
            <a:ext cx="11548534" cy="6214534"/>
          </a:xfrm>
          <a:prstGeom prst="rect">
            <a:avLst/>
          </a:prstGeom>
        </p:spPr>
      </p:pic>
      <p:pic>
        <p:nvPicPr>
          <p:cNvPr id="1026" name="Picture 2" descr="https://p84.cooltext.com/Rendered/Cool%20Text%20-%20Success%20327524058844433.png">
            <a:extLst>
              <a:ext uri="{FF2B5EF4-FFF2-40B4-BE49-F238E27FC236}">
                <a16:creationId xmlns:a16="http://schemas.microsoft.com/office/drawing/2014/main" id="{8694508F-F70A-4774-9E5C-777481782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2837" y="215171"/>
            <a:ext cx="4886325" cy="11811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attachments.office.net/owa/13TembaA%40bmilner.dudley.sch.uk/service.svc/s/GetFileAttachment?id=AAMkADQxOTg1MWIzLWU0YjItNGU5MC1hOTk2LTRmMGUwNDI4ODE4NwBGAAAAAABJyaW7vZgmT4hSU9heyCXhBwBad%2FTe0yKiT64aUJuvjMhrAAAAAAEMAABad%2FTe0yKiT64aUJuvjMhrAAHQRw50AAABEgAQAPo1xnFNaFlEoMmNyok4xzM%3D&amp;X-OWA-CANARY=s43ATyh77UW1HXiB2QgqLuAPK6sI8dYYyY9O3Q5mN2Ofe2_unkEuhIUWKBpM2Y0AsROq2GZd06s.&amp;token=eyJhbGciOiJSUzI1NiIsImtpZCI6IjA2MDBGOUY2NzQ2MjA3MzdFNzM0MDRFMjg3QzQ1QTgxOENCN0NFQjgiLCJ4NXQiOiJCZ0Q1OW5SaUJ6Zm5OQVRpaDhSYWdZeTN6cmciLCJ0eXAiOiJKV1QifQ.eyJ2ZXIiOiJFeGNoYW5nZS5DYWxsYmFjay5WMSIsImFwcGN0eHNlbmRlciI6Ik93YURvd25sb2FkQGMyNDRjYjNjLTA3ZmQtNDQ0NS04MDk1LThlY2RmNDYxMzY3NCIsImFwcGN0eCI6IntcIm1zZXhjaHByb3RcIjpcIm93YVwiLFwicHJpbWFyeXNpZFwiOlwiUy0xLTUtMjEtMTc4NTczNjI5NS0zMjY3MjAzNDI2LTMxMjEzODg2ODctMTQ3NDkzOTRcIixcInB1aWRcIjpcIjExNTM3NjU5MzIyNTk4MjcxNzBcIixcIm9pZFwiOlwiZTUwZWEwYjQtM2QxOC00NWNiLTgwNzMtZmVkZWNiYzk2ZjFkXCIsXCJzY29wZVwiOlwiT3dhRG93bmxvYWRcIn0iLCJuYmYiOjE1NjA1NDQ4ODMsImV4cCI6MTU2MDU0NTQ4MywiaXNzIjoiMDAwMDAwMDItMDAwMC0wZmYxLWNlMDAtMDAwMDAwMDAwMDAwQGMyNDRjYjNjLTA3ZmQtNDQ0NS04MDk1LThlY2RmNDYxMzY3NCIsImF1ZCI6IjAwMDAwMDAyLTAwMDAtMGZmMS1jZTAwLTAwMDAwMDAwMDAwMC9hdHRhY2htZW50cy5vZmZpY2UubmV0QGMyNDRjYjNjLTA3ZmQtNDQ0NS04MDk1LThlY2RmNDYxMzY3NCJ9.GZXN76ZNQID1ruqR1nlbuw3QbbLM-WNw6V98jmOFWKb2an4MaPRnO9QAVkkA-AAdJ5f8P44r2_XhHhcJ0pIJoAoH2dEmKccaNJMS1MCBeQcsMRcx6PrRp3c3qtQai5wl-nFbVhgGEyuqUGdVPSv17Rhio8i79a49rXr3KqvpHPqnfhidaIjsgtAUghXSAe-URSX0ZFHZ0T3Y_sYjNFETTmOwaV7Fr1mHi-dClBzzJSoztziZHsTWtZw0EIAa_i_tyY_IAysXL8sucm2w6qxc9FXwxPB2PuhMMAyqcXqXVFLM2yMcU1jH4WzLG004eRlCCHEXv1KUnvQ5gmgOeSaBxA&amp;owa=outlook.office.com&amp;isImagePreview=True">
            <a:extLst>
              <a:ext uri="{FF2B5EF4-FFF2-40B4-BE49-F238E27FC236}">
                <a16:creationId xmlns:a16="http://schemas.microsoft.com/office/drawing/2014/main" id="{44B27876-4A59-44E8-90EF-55681C64E3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3502" y="1396271"/>
            <a:ext cx="5305660" cy="3983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coffee clipart">
            <a:extLst>
              <a:ext uri="{FF2B5EF4-FFF2-40B4-BE49-F238E27FC236}">
                <a16:creationId xmlns:a16="http://schemas.microsoft.com/office/drawing/2014/main" id="{2EECB58D-B5A9-4E92-B5DF-4B1623250F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9841" y="3828838"/>
            <a:ext cx="777990" cy="810406"/>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Oval 1">
            <a:extLst>
              <a:ext uri="{FF2B5EF4-FFF2-40B4-BE49-F238E27FC236}">
                <a16:creationId xmlns:a16="http://schemas.microsoft.com/office/drawing/2014/main" id="{AF4493F3-3146-4AF2-B9AB-37AB124B5DC3}"/>
              </a:ext>
            </a:extLst>
          </p:cNvPr>
          <p:cNvSpPr/>
          <p:nvPr/>
        </p:nvSpPr>
        <p:spPr>
          <a:xfrm>
            <a:off x="7365051" y="1214232"/>
            <a:ext cx="3547789" cy="2085819"/>
          </a:xfrm>
          <a:prstGeom prst="wedgeEllipseCallout">
            <a:avLst>
              <a:gd name="adj1" fmla="val -93130"/>
              <a:gd name="adj2" fmla="val 158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6BFD4E0E-51F5-46C4-9716-88FA269B66B5}"/>
              </a:ext>
            </a:extLst>
          </p:cNvPr>
          <p:cNvSpPr txBox="1"/>
          <p:nvPr/>
        </p:nvSpPr>
        <p:spPr>
          <a:xfrm>
            <a:off x="8139659" y="1603948"/>
            <a:ext cx="2428407" cy="1384995"/>
          </a:xfrm>
          <a:prstGeom prst="rect">
            <a:avLst/>
          </a:prstGeom>
          <a:noFill/>
        </p:spPr>
        <p:txBody>
          <a:bodyPr wrap="square" rtlCol="0" anchor="t">
            <a:spAutoFit/>
          </a:bodyPr>
          <a:lstStyle/>
          <a:p>
            <a:r>
              <a:rPr lang="en-GB" sz="1200" dirty="0">
                <a:latin typeface="Goudy Stout" panose="0202090407030B020401"/>
              </a:rPr>
              <a:t>You seem like a cool person fam. U </a:t>
            </a:r>
            <a:r>
              <a:rPr lang="en-GB" sz="1200" dirty="0" err="1">
                <a:latin typeface="Goudy Stout" panose="0202090407030B020401"/>
              </a:rPr>
              <a:t>wanna</a:t>
            </a:r>
            <a:r>
              <a:rPr lang="en-GB" sz="1200" dirty="0">
                <a:latin typeface="Goudy Stout" panose="0202090407030B020401"/>
              </a:rPr>
              <a:t> come comic con tomorrow with me?</a:t>
            </a:r>
          </a:p>
        </p:txBody>
      </p:sp>
      <p:sp>
        <p:nvSpPr>
          <p:cNvPr id="6" name="Rectangle 5">
            <a:hlinkClick r:id="rId6" action="ppaction://hlinksldjump"/>
            <a:extLst>
              <a:ext uri="{FF2B5EF4-FFF2-40B4-BE49-F238E27FC236}">
                <a16:creationId xmlns:a16="http://schemas.microsoft.com/office/drawing/2014/main" id="{32632D46-D272-4EAE-A14D-48DA6B5C411C}"/>
              </a:ext>
            </a:extLst>
          </p:cNvPr>
          <p:cNvSpPr/>
          <p:nvPr/>
        </p:nvSpPr>
        <p:spPr>
          <a:xfrm>
            <a:off x="8713097" y="3837320"/>
            <a:ext cx="3117954" cy="899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hlinkClick r:id="rId7" action="ppaction://hlinksldjump"/>
            <a:extLst>
              <a:ext uri="{FF2B5EF4-FFF2-40B4-BE49-F238E27FC236}">
                <a16:creationId xmlns:a16="http://schemas.microsoft.com/office/drawing/2014/main" id="{9932A8A2-FAAB-44FD-9ED8-E2E426FACADB}"/>
              </a:ext>
            </a:extLst>
          </p:cNvPr>
          <p:cNvSpPr/>
          <p:nvPr/>
        </p:nvSpPr>
        <p:spPr>
          <a:xfrm>
            <a:off x="8713097" y="4736730"/>
            <a:ext cx="3117954" cy="899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675B2BF7-FC0C-4DE9-8D62-FFE7C1A13FC1}"/>
              </a:ext>
            </a:extLst>
          </p:cNvPr>
          <p:cNvSpPr/>
          <p:nvPr/>
        </p:nvSpPr>
        <p:spPr>
          <a:xfrm>
            <a:off x="8713097" y="5613654"/>
            <a:ext cx="3117954" cy="899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hlinkClick r:id="rId6" action="ppaction://hlinksldjump"/>
            <a:extLst>
              <a:ext uri="{FF2B5EF4-FFF2-40B4-BE49-F238E27FC236}">
                <a16:creationId xmlns:a16="http://schemas.microsoft.com/office/drawing/2014/main" id="{9E741643-39C8-460A-B54A-532BC3F4AFE8}"/>
              </a:ext>
            </a:extLst>
          </p:cNvPr>
          <p:cNvSpPr txBox="1"/>
          <p:nvPr/>
        </p:nvSpPr>
        <p:spPr>
          <a:xfrm>
            <a:off x="8758067" y="4049375"/>
            <a:ext cx="3117954" cy="369332"/>
          </a:xfrm>
          <a:prstGeom prst="rect">
            <a:avLst/>
          </a:prstGeom>
          <a:noFill/>
        </p:spPr>
        <p:txBody>
          <a:bodyPr wrap="square" rtlCol="0">
            <a:spAutoFit/>
          </a:bodyPr>
          <a:lstStyle/>
          <a:p>
            <a:r>
              <a:rPr lang="en-GB" dirty="0" err="1"/>
              <a:t>Yoshaa</a:t>
            </a:r>
            <a:r>
              <a:rPr lang="en-GB" dirty="0"/>
              <a:t> sempai </a:t>
            </a:r>
            <a:r>
              <a:rPr lang="en-GB" dirty="0" err="1"/>
              <a:t>UwU</a:t>
            </a:r>
            <a:endParaRPr lang="en-GB" dirty="0"/>
          </a:p>
        </p:txBody>
      </p:sp>
      <p:sp>
        <p:nvSpPr>
          <p:cNvPr id="12" name="TextBox 11">
            <a:hlinkClick r:id="rId7" action="ppaction://hlinksldjump"/>
            <a:extLst>
              <a:ext uri="{FF2B5EF4-FFF2-40B4-BE49-F238E27FC236}">
                <a16:creationId xmlns:a16="http://schemas.microsoft.com/office/drawing/2014/main" id="{933B032A-A42F-489D-BE1D-73CF6BD385D8}"/>
              </a:ext>
            </a:extLst>
          </p:cNvPr>
          <p:cNvSpPr txBox="1"/>
          <p:nvPr/>
        </p:nvSpPr>
        <p:spPr>
          <a:xfrm>
            <a:off x="8758067" y="5003445"/>
            <a:ext cx="3117954" cy="369332"/>
          </a:xfrm>
          <a:prstGeom prst="rect">
            <a:avLst/>
          </a:prstGeom>
          <a:noFill/>
        </p:spPr>
        <p:txBody>
          <a:bodyPr wrap="square" rtlCol="0">
            <a:spAutoFit/>
          </a:bodyPr>
          <a:lstStyle/>
          <a:p>
            <a:r>
              <a:rPr lang="en-GB" dirty="0" err="1"/>
              <a:t>Weeb</a:t>
            </a:r>
            <a:r>
              <a:rPr lang="en-GB" dirty="0"/>
              <a:t>…</a:t>
            </a:r>
          </a:p>
        </p:txBody>
      </p:sp>
      <p:sp>
        <p:nvSpPr>
          <p:cNvPr id="13" name="TextBox 12">
            <a:hlinkClick r:id="rId6" action="ppaction://hlinksldjump"/>
            <a:extLst>
              <a:ext uri="{FF2B5EF4-FFF2-40B4-BE49-F238E27FC236}">
                <a16:creationId xmlns:a16="http://schemas.microsoft.com/office/drawing/2014/main" id="{8DF080E0-6456-4C06-82C5-6378A68AECBB}"/>
              </a:ext>
            </a:extLst>
          </p:cNvPr>
          <p:cNvSpPr txBox="1"/>
          <p:nvPr/>
        </p:nvSpPr>
        <p:spPr>
          <a:xfrm>
            <a:off x="8758067" y="5612937"/>
            <a:ext cx="3117954" cy="646331"/>
          </a:xfrm>
          <a:prstGeom prst="rect">
            <a:avLst/>
          </a:prstGeom>
          <a:noFill/>
        </p:spPr>
        <p:txBody>
          <a:bodyPr wrap="square" rtlCol="0">
            <a:spAutoFit/>
          </a:bodyPr>
          <a:lstStyle/>
          <a:p>
            <a:r>
              <a:rPr lang="en-GB" dirty="0"/>
              <a:t>Another date?!?With you?!?YES SIR (SQUEEE!)</a:t>
            </a:r>
          </a:p>
        </p:txBody>
      </p:sp>
    </p:spTree>
    <p:extLst>
      <p:ext uri="{BB962C8B-B14F-4D97-AF65-F5344CB8AC3E}">
        <p14:creationId xmlns:p14="http://schemas.microsoft.com/office/powerpoint/2010/main" val="5920041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animBg="1"/>
      <p:bldP spid="8" grpId="0" animBg="1"/>
      <p:bldP spid="9" grpId="0" animBg="1"/>
      <p:bldP spid="7" grpId="0"/>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F63BADD-503B-42CF-8827-0C66E84D7FF3}"/>
              </a:ext>
            </a:extLst>
          </p:cNvPr>
          <p:cNvSpPr txBox="1"/>
          <p:nvPr/>
        </p:nvSpPr>
        <p:spPr>
          <a:xfrm>
            <a:off x="-9157" y="3188145"/>
            <a:ext cx="6455833" cy="1497998"/>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4100" dirty="0">
                <a:latin typeface="+mj-lt"/>
                <a:ea typeface="+mj-ea"/>
                <a:cs typeface="+mj-cs"/>
              </a:rPr>
              <a:t>You were literally in the home stretch man what happened?</a:t>
            </a:r>
          </a:p>
        </p:txBody>
      </p:sp>
      <p:sp>
        <p:nvSpPr>
          <p:cNvPr id="12" name="Freeform: Shape 11">
            <a:extLst>
              <a:ext uri="{FF2B5EF4-FFF2-40B4-BE49-F238E27FC236}">
                <a16:creationId xmlns:a16="http://schemas.microsoft.com/office/drawing/2014/main" id="{E26B9EF5-5D92-4AC7-BC55-FC5C4C98ED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F05C5575-0F07-43D0-AE78-81EAA8E67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D520D6-8B57-4047-BB5F-2BE1017B2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descr="http://r72.cooltext.com/rendered/cooltext327444136884898.gif">
            <a:extLst>
              <a:ext uri="{FF2B5EF4-FFF2-40B4-BE49-F238E27FC236}">
                <a16:creationId xmlns:a16="http://schemas.microsoft.com/office/drawing/2014/main" id="{5166795F-52DA-4DB8-B97B-3B22D3F1DA4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3437426" y="449859"/>
            <a:ext cx="4379469" cy="1149307"/>
          </a:xfrm>
          <a:prstGeom prst="rect">
            <a:avLst/>
          </a:prstGeom>
          <a:noFill/>
          <a:extLst>
            <a:ext uri="{909E8E84-426E-40DD-AFC4-6F175D3DCCD1}">
              <a14:hiddenFill xmlns:a14="http://schemas.microsoft.com/office/drawing/2010/main">
                <a:solidFill>
                  <a:srgbClr val="FFFFFF"/>
                </a:solidFill>
              </a14:hiddenFill>
            </a:ext>
          </a:extLst>
        </p:spPr>
      </p:pic>
      <p:sp>
        <p:nvSpPr>
          <p:cNvPr id="18" name="Freeform: Shape 17">
            <a:extLst>
              <a:ext uri="{FF2B5EF4-FFF2-40B4-BE49-F238E27FC236}">
                <a16:creationId xmlns:a16="http://schemas.microsoft.com/office/drawing/2014/main" id="{C7583227-44AB-4ECD-AD51-9EC7A5A3E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person wearing a uniform and standing in a room&#10;&#10;Description automatically generated">
            <a:extLst>
              <a:ext uri="{FF2B5EF4-FFF2-40B4-BE49-F238E27FC236}">
                <a16:creationId xmlns:a16="http://schemas.microsoft.com/office/drawing/2014/main" id="{0D60EC65-D6D2-4CDF-B1D6-4410A217F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9435" y="2581275"/>
            <a:ext cx="2871501" cy="3828669"/>
          </a:xfrm>
          <a:prstGeom prst="rect">
            <a:avLst/>
          </a:prstGeom>
        </p:spPr>
      </p:pic>
      <p:sp>
        <p:nvSpPr>
          <p:cNvPr id="8" name="TextBox 7">
            <a:extLst>
              <a:ext uri="{FF2B5EF4-FFF2-40B4-BE49-F238E27FC236}">
                <a16:creationId xmlns:a16="http://schemas.microsoft.com/office/drawing/2014/main" id="{128D0746-7BB5-46C4-A346-721DB50233C2}"/>
              </a:ext>
            </a:extLst>
          </p:cNvPr>
          <p:cNvSpPr txBox="1"/>
          <p:nvPr/>
        </p:nvSpPr>
        <p:spPr>
          <a:xfrm>
            <a:off x="1597870" y="5055727"/>
            <a:ext cx="6055887" cy="1354217"/>
          </a:xfrm>
          <a:prstGeom prst="rect">
            <a:avLst/>
          </a:prstGeom>
          <a:noFill/>
        </p:spPr>
        <p:txBody>
          <a:bodyPr wrap="square" rtlCol="0">
            <a:spAutoFit/>
          </a:bodyPr>
          <a:lstStyle/>
          <a:p>
            <a:pPr algn="ctr"/>
            <a:r>
              <a:rPr lang="en-GB" sz="4100" dirty="0">
                <a:latin typeface="+mj-lt"/>
              </a:rPr>
              <a:t>Get back in there and fight for his love.</a:t>
            </a:r>
          </a:p>
        </p:txBody>
      </p:sp>
      <p:sp>
        <p:nvSpPr>
          <p:cNvPr id="9" name="Rectangle 8">
            <a:hlinkClick r:id="rId4" action="ppaction://hlinksldjump"/>
            <a:extLst>
              <a:ext uri="{FF2B5EF4-FFF2-40B4-BE49-F238E27FC236}">
                <a16:creationId xmlns:a16="http://schemas.microsoft.com/office/drawing/2014/main" id="{66EFAEC1-16B4-4B56-BA4E-DF8F68D4FEE8}"/>
              </a:ext>
            </a:extLst>
          </p:cNvPr>
          <p:cNvSpPr/>
          <p:nvPr/>
        </p:nvSpPr>
        <p:spPr>
          <a:xfrm>
            <a:off x="9164058" y="257990"/>
            <a:ext cx="2636878" cy="8784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TextBox 9">
            <a:hlinkClick r:id="rId4" action="ppaction://hlinksldjump"/>
            <a:extLst>
              <a:ext uri="{FF2B5EF4-FFF2-40B4-BE49-F238E27FC236}">
                <a16:creationId xmlns:a16="http://schemas.microsoft.com/office/drawing/2014/main" id="{67F2F325-6217-4911-B625-FEA5439DE7BE}"/>
              </a:ext>
            </a:extLst>
          </p:cNvPr>
          <p:cNvSpPr txBox="1"/>
          <p:nvPr/>
        </p:nvSpPr>
        <p:spPr>
          <a:xfrm>
            <a:off x="9164058" y="257989"/>
            <a:ext cx="2636878" cy="707886"/>
          </a:xfrm>
          <a:prstGeom prst="rect">
            <a:avLst/>
          </a:prstGeom>
          <a:noFill/>
        </p:spPr>
        <p:txBody>
          <a:bodyPr wrap="square" rtlCol="0">
            <a:spAutoFit/>
          </a:bodyPr>
          <a:lstStyle/>
          <a:p>
            <a:pPr algn="ctr"/>
            <a:r>
              <a:rPr lang="en-GB" sz="4000" dirty="0"/>
              <a:t>TRY AGAIN</a:t>
            </a:r>
          </a:p>
        </p:txBody>
      </p:sp>
    </p:spTree>
    <p:extLst>
      <p:ext uri="{BB962C8B-B14F-4D97-AF65-F5344CB8AC3E}">
        <p14:creationId xmlns:p14="http://schemas.microsoft.com/office/powerpoint/2010/main" val="2004241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Image result for dating simulator street background">
            <a:extLst>
              <a:ext uri="{FF2B5EF4-FFF2-40B4-BE49-F238E27FC236}">
                <a16:creationId xmlns:a16="http://schemas.microsoft.com/office/drawing/2014/main" id="{3864FED1-BCB5-4E04-B80C-4494ADF130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C97271-40CA-48D5-9E99-9018A4C7E979}"/>
              </a:ext>
            </a:extLst>
          </p:cNvPr>
          <p:cNvSpPr txBox="1"/>
          <p:nvPr/>
        </p:nvSpPr>
        <p:spPr>
          <a:xfrm>
            <a:off x="766916" y="339213"/>
            <a:ext cx="10707329" cy="646331"/>
          </a:xfrm>
          <a:prstGeom prst="rect">
            <a:avLst/>
          </a:prstGeom>
          <a:noFill/>
        </p:spPr>
        <p:txBody>
          <a:bodyPr wrap="square" rtlCol="0">
            <a:spAutoFit/>
          </a:bodyPr>
          <a:lstStyle/>
          <a:p>
            <a:pPr algn="ctr"/>
            <a:r>
              <a:rPr lang="en-GB" dirty="0">
                <a:highlight>
                  <a:srgbClr val="C0C0C0"/>
                </a:highlight>
              </a:rPr>
              <a:t>Whilst you walk home thinking about what costume your going to wear to your next big date, you run into an old school friend who’s name has seemed to escape your mind. </a:t>
            </a:r>
          </a:p>
        </p:txBody>
      </p:sp>
      <p:pic>
        <p:nvPicPr>
          <p:cNvPr id="7172" name="Picture 4" descr="https://scontent-lht6-1.xx.fbcdn.net/v/t1.15752-9/64234394_2132004370259637_878239254898016256_n.jpg?_nc_cat=111&amp;_nc_ht=scontent-lht6-1.xx&amp;oh=d2ad159180c64ca4472840a2ebb7e2de&amp;oe=5D870072">
            <a:extLst>
              <a:ext uri="{FF2B5EF4-FFF2-40B4-BE49-F238E27FC236}">
                <a16:creationId xmlns:a16="http://schemas.microsoft.com/office/drawing/2014/main" id="{0FE7906B-E10C-4CC7-BB6F-42A7A8069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0" y="919163"/>
            <a:ext cx="5143500" cy="37118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975231A-F5E2-4382-A85A-E70A7C4347C7}"/>
              </a:ext>
            </a:extLst>
          </p:cNvPr>
          <p:cNvSpPr txBox="1"/>
          <p:nvPr/>
        </p:nvSpPr>
        <p:spPr>
          <a:xfrm>
            <a:off x="117987" y="5058697"/>
            <a:ext cx="3583858" cy="923330"/>
          </a:xfrm>
          <a:prstGeom prst="rect">
            <a:avLst/>
          </a:prstGeom>
          <a:noFill/>
        </p:spPr>
        <p:txBody>
          <a:bodyPr wrap="square" rtlCol="0">
            <a:spAutoFit/>
          </a:bodyPr>
          <a:lstStyle/>
          <a:p>
            <a:r>
              <a:rPr lang="en-GB" dirty="0">
                <a:highlight>
                  <a:srgbClr val="C0C0C0"/>
                </a:highlight>
              </a:rPr>
              <a:t>His whole aura screams kawaii to the point that you </a:t>
            </a:r>
            <a:r>
              <a:rPr lang="en-GB" dirty="0" err="1">
                <a:highlight>
                  <a:srgbClr val="C0C0C0"/>
                </a:highlight>
              </a:rPr>
              <a:t>coudn’t</a:t>
            </a:r>
            <a:r>
              <a:rPr lang="en-GB" dirty="0">
                <a:highlight>
                  <a:srgbClr val="C0C0C0"/>
                </a:highlight>
              </a:rPr>
              <a:t> take your eyes off him  </a:t>
            </a:r>
          </a:p>
        </p:txBody>
      </p:sp>
      <p:sp>
        <p:nvSpPr>
          <p:cNvPr id="7" name="TextBox 6">
            <a:extLst>
              <a:ext uri="{FF2B5EF4-FFF2-40B4-BE49-F238E27FC236}">
                <a16:creationId xmlns:a16="http://schemas.microsoft.com/office/drawing/2014/main" id="{2A26834B-D88E-4917-B98B-4E7B9C710C63}"/>
              </a:ext>
            </a:extLst>
          </p:cNvPr>
          <p:cNvSpPr txBox="1"/>
          <p:nvPr/>
        </p:nvSpPr>
        <p:spPr>
          <a:xfrm>
            <a:off x="5220929" y="5073445"/>
            <a:ext cx="2816942" cy="646331"/>
          </a:xfrm>
          <a:prstGeom prst="rect">
            <a:avLst/>
          </a:prstGeom>
          <a:noFill/>
        </p:spPr>
        <p:txBody>
          <a:bodyPr wrap="square" rtlCol="0">
            <a:spAutoFit/>
          </a:bodyPr>
          <a:lstStyle/>
          <a:p>
            <a:r>
              <a:rPr lang="en-GB" dirty="0">
                <a:highlight>
                  <a:srgbClr val="C0C0C0"/>
                </a:highlight>
              </a:rPr>
              <a:t>He smiles at you, what do you do?</a:t>
            </a:r>
          </a:p>
        </p:txBody>
      </p:sp>
      <p:sp>
        <p:nvSpPr>
          <p:cNvPr id="8" name="Speech Bubble: Oval 7">
            <a:extLst>
              <a:ext uri="{FF2B5EF4-FFF2-40B4-BE49-F238E27FC236}">
                <a16:creationId xmlns:a16="http://schemas.microsoft.com/office/drawing/2014/main" id="{54EC72C3-F1A7-4C05-9CD9-066BDB39396D}"/>
              </a:ext>
            </a:extLst>
          </p:cNvPr>
          <p:cNvSpPr/>
          <p:nvPr/>
        </p:nvSpPr>
        <p:spPr>
          <a:xfrm>
            <a:off x="8804787" y="919163"/>
            <a:ext cx="2620297" cy="1425831"/>
          </a:xfrm>
          <a:prstGeom prst="wedgeEllipseCallout">
            <a:avLst>
              <a:gd name="adj1" fmla="val -118206"/>
              <a:gd name="adj2" fmla="val -109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ABCCD87-35AA-4C34-AC49-E60D917AEBA8}"/>
              </a:ext>
            </a:extLst>
          </p:cNvPr>
          <p:cNvSpPr txBox="1"/>
          <p:nvPr/>
        </p:nvSpPr>
        <p:spPr>
          <a:xfrm>
            <a:off x="9244780" y="1342103"/>
            <a:ext cx="1740309" cy="800219"/>
          </a:xfrm>
          <a:prstGeom prst="rect">
            <a:avLst/>
          </a:prstGeom>
          <a:noFill/>
        </p:spPr>
        <p:txBody>
          <a:bodyPr wrap="square" rtlCol="0">
            <a:spAutoFit/>
          </a:bodyPr>
          <a:lstStyle/>
          <a:p>
            <a:pPr algn="ctr"/>
            <a:r>
              <a:rPr lang="en-GB" sz="2800" dirty="0"/>
              <a:t> ( ͡° ͜ʖ ͡ – ✧)</a:t>
            </a:r>
          </a:p>
          <a:p>
            <a:pPr algn="ctr"/>
            <a:endParaRPr lang="en-GB" dirty="0"/>
          </a:p>
        </p:txBody>
      </p:sp>
      <p:sp>
        <p:nvSpPr>
          <p:cNvPr id="11" name="Rectangle 10">
            <a:extLst>
              <a:ext uri="{FF2B5EF4-FFF2-40B4-BE49-F238E27FC236}">
                <a16:creationId xmlns:a16="http://schemas.microsoft.com/office/drawing/2014/main" id="{B57D4C7E-0195-4754-8BB0-262438C04BA0}"/>
              </a:ext>
            </a:extLst>
          </p:cNvPr>
          <p:cNvSpPr/>
          <p:nvPr/>
        </p:nvSpPr>
        <p:spPr>
          <a:xfrm>
            <a:off x="9244780" y="4912512"/>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hlinkClick r:id="rId4" action="ppaction://hlinksldjump"/>
            <a:extLst>
              <a:ext uri="{FF2B5EF4-FFF2-40B4-BE49-F238E27FC236}">
                <a16:creationId xmlns:a16="http://schemas.microsoft.com/office/drawing/2014/main" id="{83423C15-7DCF-4FFD-B2F5-4D0DA1F07E7A}"/>
              </a:ext>
            </a:extLst>
          </p:cNvPr>
          <p:cNvSpPr/>
          <p:nvPr/>
        </p:nvSpPr>
        <p:spPr>
          <a:xfrm>
            <a:off x="9244780" y="5565338"/>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hlinkClick r:id="rId4" action="ppaction://hlinksldjump"/>
            <a:extLst>
              <a:ext uri="{FF2B5EF4-FFF2-40B4-BE49-F238E27FC236}">
                <a16:creationId xmlns:a16="http://schemas.microsoft.com/office/drawing/2014/main" id="{74E48E2B-2E72-4B2B-A9E1-C5FDCE15B67F}"/>
              </a:ext>
            </a:extLst>
          </p:cNvPr>
          <p:cNvSpPr/>
          <p:nvPr/>
        </p:nvSpPr>
        <p:spPr>
          <a:xfrm>
            <a:off x="9244780" y="6215475"/>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5" action="ppaction://hlinksldjump"/>
            <a:extLst>
              <a:ext uri="{FF2B5EF4-FFF2-40B4-BE49-F238E27FC236}">
                <a16:creationId xmlns:a16="http://schemas.microsoft.com/office/drawing/2014/main" id="{C6EAE90D-202F-455F-B3D1-D68A7AFE2CD7}"/>
              </a:ext>
            </a:extLst>
          </p:cNvPr>
          <p:cNvSpPr txBox="1"/>
          <p:nvPr/>
        </p:nvSpPr>
        <p:spPr>
          <a:xfrm>
            <a:off x="9244780" y="4912512"/>
            <a:ext cx="2421194" cy="646331"/>
          </a:xfrm>
          <a:prstGeom prst="rect">
            <a:avLst/>
          </a:prstGeom>
          <a:noFill/>
        </p:spPr>
        <p:txBody>
          <a:bodyPr wrap="square" rtlCol="0">
            <a:spAutoFit/>
          </a:bodyPr>
          <a:lstStyle/>
          <a:p>
            <a:pPr algn="ctr"/>
            <a:r>
              <a:rPr lang="en-GB" dirty="0"/>
              <a:t>Ignore since </a:t>
            </a:r>
            <a:r>
              <a:rPr lang="en-GB" dirty="0" err="1"/>
              <a:t>Taku</a:t>
            </a:r>
            <a:r>
              <a:rPr lang="en-GB" dirty="0"/>
              <a:t> is your one and only.</a:t>
            </a:r>
          </a:p>
        </p:txBody>
      </p:sp>
      <p:sp>
        <p:nvSpPr>
          <p:cNvPr id="17" name="TextBox 16">
            <a:hlinkClick r:id="rId4" action="ppaction://hlinksldjump"/>
            <a:extLst>
              <a:ext uri="{FF2B5EF4-FFF2-40B4-BE49-F238E27FC236}">
                <a16:creationId xmlns:a16="http://schemas.microsoft.com/office/drawing/2014/main" id="{D9211674-8C3F-41FA-917C-D2AA0BDCD7CE}"/>
              </a:ext>
            </a:extLst>
          </p:cNvPr>
          <p:cNvSpPr txBox="1"/>
          <p:nvPr/>
        </p:nvSpPr>
        <p:spPr>
          <a:xfrm>
            <a:off x="9244780" y="5515897"/>
            <a:ext cx="2421194" cy="369332"/>
          </a:xfrm>
          <a:prstGeom prst="rect">
            <a:avLst/>
          </a:prstGeom>
          <a:noFill/>
        </p:spPr>
        <p:txBody>
          <a:bodyPr wrap="square" rtlCol="0">
            <a:spAutoFit/>
          </a:bodyPr>
          <a:lstStyle/>
          <a:p>
            <a:pPr algn="ctr"/>
            <a:r>
              <a:rPr lang="en-GB" dirty="0"/>
              <a:t> ( ͡~ ͜ʖ ͡°)</a:t>
            </a:r>
          </a:p>
        </p:txBody>
      </p:sp>
      <p:sp>
        <p:nvSpPr>
          <p:cNvPr id="18" name="TextBox 17">
            <a:hlinkClick r:id="rId4" action="ppaction://hlinksldjump"/>
            <a:extLst>
              <a:ext uri="{FF2B5EF4-FFF2-40B4-BE49-F238E27FC236}">
                <a16:creationId xmlns:a16="http://schemas.microsoft.com/office/drawing/2014/main" id="{0F2C6C5C-5CB7-4A27-AB4E-ED5F9BF3DB10}"/>
              </a:ext>
            </a:extLst>
          </p:cNvPr>
          <p:cNvSpPr txBox="1"/>
          <p:nvPr/>
        </p:nvSpPr>
        <p:spPr>
          <a:xfrm>
            <a:off x="9244780" y="6195621"/>
            <a:ext cx="2421194" cy="369332"/>
          </a:xfrm>
          <a:prstGeom prst="rect">
            <a:avLst/>
          </a:prstGeom>
          <a:noFill/>
        </p:spPr>
        <p:txBody>
          <a:bodyPr wrap="square" rtlCol="0">
            <a:spAutoFit/>
          </a:bodyPr>
          <a:lstStyle/>
          <a:p>
            <a:pPr algn="ctr"/>
            <a:r>
              <a:rPr lang="en-GB" dirty="0"/>
              <a:t>“Who are you again?”</a:t>
            </a:r>
          </a:p>
        </p:txBody>
      </p:sp>
    </p:spTree>
    <p:extLst>
      <p:ext uri="{BB962C8B-B14F-4D97-AF65-F5344CB8AC3E}">
        <p14:creationId xmlns:p14="http://schemas.microsoft.com/office/powerpoint/2010/main" val="207408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72"/>
                                        </p:tgtEl>
                                        <p:attrNameLst>
                                          <p:attrName>style.visibility</p:attrName>
                                        </p:attrNameLst>
                                      </p:cBhvr>
                                      <p:to>
                                        <p:strVal val="visible"/>
                                      </p:to>
                                    </p:set>
                                    <p:animEffect transition="in" filter="fade">
                                      <p:cBhvr>
                                        <p:cTn id="17" dur="500"/>
                                        <p:tgtEl>
                                          <p:spTgt spid="717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9" grpId="0"/>
      <p:bldP spid="11" grpId="0" animBg="1"/>
      <p:bldP spid="14" grpId="0" animBg="1"/>
      <p:bldP spid="15" grpId="0" animBg="1"/>
      <p:bldP spid="12"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Image result for dating simulator street background">
            <a:extLst>
              <a:ext uri="{FF2B5EF4-FFF2-40B4-BE49-F238E27FC236}">
                <a16:creationId xmlns:a16="http://schemas.microsoft.com/office/drawing/2014/main" id="{6FDDAE11-14F8-4065-B9A0-8A9C661658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9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s://scontent-lht6-1.xx.fbcdn.net/v/t1.15752-9/64234394_2132004370259637_878239254898016256_n.jpg?_nc_cat=111&amp;_nc_ht=scontent-lht6-1.xx&amp;oh=d2ad159180c64ca4472840a2ebb7e2de&amp;oe=5D870072">
            <a:extLst>
              <a:ext uri="{FF2B5EF4-FFF2-40B4-BE49-F238E27FC236}">
                <a16:creationId xmlns:a16="http://schemas.microsoft.com/office/drawing/2014/main" id="{F64BB4B8-496B-47E0-A4EE-21F32D8E3C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693" y="636443"/>
            <a:ext cx="6306640" cy="4551218"/>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DB020A6D-DB0B-471C-A0FE-6A0A3BB37A63}"/>
              </a:ext>
            </a:extLst>
          </p:cNvPr>
          <p:cNvSpPr/>
          <p:nvPr/>
        </p:nvSpPr>
        <p:spPr>
          <a:xfrm>
            <a:off x="8882606" y="328614"/>
            <a:ext cx="3176043" cy="1814512"/>
          </a:xfrm>
          <a:prstGeom prst="wedgeEllipseCallout">
            <a:avLst>
              <a:gd name="adj1" fmla="val -134837"/>
              <a:gd name="adj2" fmla="val 4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267CBD74-4F07-4C42-95B8-A164032883A4}"/>
              </a:ext>
            </a:extLst>
          </p:cNvPr>
          <p:cNvSpPr txBox="1"/>
          <p:nvPr/>
        </p:nvSpPr>
        <p:spPr>
          <a:xfrm>
            <a:off x="9458324" y="938826"/>
            <a:ext cx="2157413" cy="738664"/>
          </a:xfrm>
          <a:prstGeom prst="rect">
            <a:avLst/>
          </a:prstGeom>
          <a:noFill/>
        </p:spPr>
        <p:txBody>
          <a:bodyPr wrap="square" rtlCol="0">
            <a:spAutoFit/>
          </a:bodyPr>
          <a:lstStyle/>
          <a:p>
            <a:pPr algn="ctr"/>
            <a:r>
              <a:rPr lang="en-GB" sz="2400" dirty="0"/>
              <a:t> ✺◟( ͡° ͜ʖ ͡°)◞✺</a:t>
            </a:r>
          </a:p>
          <a:p>
            <a:pPr algn="ctr"/>
            <a:endParaRPr lang="en-GB" dirty="0"/>
          </a:p>
        </p:txBody>
      </p:sp>
      <p:sp>
        <p:nvSpPr>
          <p:cNvPr id="7" name="TextBox 6">
            <a:extLst>
              <a:ext uri="{FF2B5EF4-FFF2-40B4-BE49-F238E27FC236}">
                <a16:creationId xmlns:a16="http://schemas.microsoft.com/office/drawing/2014/main" id="{CD23290D-2CBA-402C-AB5A-53AF21851438}"/>
              </a:ext>
            </a:extLst>
          </p:cNvPr>
          <p:cNvSpPr txBox="1"/>
          <p:nvPr/>
        </p:nvSpPr>
        <p:spPr>
          <a:xfrm>
            <a:off x="171450" y="5514975"/>
            <a:ext cx="3486150" cy="923330"/>
          </a:xfrm>
          <a:prstGeom prst="rect">
            <a:avLst/>
          </a:prstGeom>
          <a:noFill/>
        </p:spPr>
        <p:txBody>
          <a:bodyPr wrap="square" rtlCol="0">
            <a:spAutoFit/>
          </a:bodyPr>
          <a:lstStyle/>
          <a:p>
            <a:r>
              <a:rPr lang="en-GB" dirty="0">
                <a:highlight>
                  <a:srgbClr val="C0C0C0"/>
                </a:highlight>
              </a:rPr>
              <a:t>You don’t understand how he’s saying these facial expressions but your too entranced to leave</a:t>
            </a:r>
          </a:p>
        </p:txBody>
      </p:sp>
      <p:sp>
        <p:nvSpPr>
          <p:cNvPr id="8" name="TextBox 7">
            <a:extLst>
              <a:ext uri="{FF2B5EF4-FFF2-40B4-BE49-F238E27FC236}">
                <a16:creationId xmlns:a16="http://schemas.microsoft.com/office/drawing/2014/main" id="{4F3F72B1-9C54-410F-8C40-A173DD85BE4A}"/>
              </a:ext>
            </a:extLst>
          </p:cNvPr>
          <p:cNvSpPr txBox="1"/>
          <p:nvPr/>
        </p:nvSpPr>
        <p:spPr>
          <a:xfrm>
            <a:off x="5157788" y="5514975"/>
            <a:ext cx="2771775" cy="923330"/>
          </a:xfrm>
          <a:prstGeom prst="rect">
            <a:avLst/>
          </a:prstGeom>
          <a:noFill/>
        </p:spPr>
        <p:txBody>
          <a:bodyPr wrap="square" rtlCol="0">
            <a:spAutoFit/>
          </a:bodyPr>
          <a:lstStyle/>
          <a:p>
            <a:r>
              <a:rPr lang="en-GB" dirty="0">
                <a:highlight>
                  <a:srgbClr val="C0C0C0"/>
                </a:highlight>
              </a:rPr>
              <a:t>Your starting to get worried since this doesn’t seem human. What next?</a:t>
            </a:r>
          </a:p>
        </p:txBody>
      </p:sp>
      <p:sp>
        <p:nvSpPr>
          <p:cNvPr id="9" name="Rectangle 8">
            <a:hlinkClick r:id="rId4" action="ppaction://hlinksldjump"/>
            <a:extLst>
              <a:ext uri="{FF2B5EF4-FFF2-40B4-BE49-F238E27FC236}">
                <a16:creationId xmlns:a16="http://schemas.microsoft.com/office/drawing/2014/main" id="{DD4538FD-6AC5-47E6-9880-3BCB96F0DA26}"/>
              </a:ext>
            </a:extLst>
          </p:cNvPr>
          <p:cNvSpPr/>
          <p:nvPr/>
        </p:nvSpPr>
        <p:spPr>
          <a:xfrm>
            <a:off x="9244780" y="4912512"/>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hlinkClick r:id="rId4" action="ppaction://hlinksldjump"/>
            <a:extLst>
              <a:ext uri="{FF2B5EF4-FFF2-40B4-BE49-F238E27FC236}">
                <a16:creationId xmlns:a16="http://schemas.microsoft.com/office/drawing/2014/main" id="{43996C16-4BE6-4114-BEAA-94888C05C2B7}"/>
              </a:ext>
            </a:extLst>
          </p:cNvPr>
          <p:cNvSpPr/>
          <p:nvPr/>
        </p:nvSpPr>
        <p:spPr>
          <a:xfrm>
            <a:off x="9244780" y="5565338"/>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DCCAF761-07AD-4260-8BF0-1E099EFE5EB3}"/>
              </a:ext>
            </a:extLst>
          </p:cNvPr>
          <p:cNvSpPr/>
          <p:nvPr/>
        </p:nvSpPr>
        <p:spPr>
          <a:xfrm>
            <a:off x="9244780" y="6215475"/>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4" action="ppaction://hlinksldjump"/>
            <a:extLst>
              <a:ext uri="{FF2B5EF4-FFF2-40B4-BE49-F238E27FC236}">
                <a16:creationId xmlns:a16="http://schemas.microsoft.com/office/drawing/2014/main" id="{4085A49F-166F-453B-851D-ABB82CD27701}"/>
              </a:ext>
            </a:extLst>
          </p:cNvPr>
          <p:cNvSpPr txBox="1"/>
          <p:nvPr/>
        </p:nvSpPr>
        <p:spPr>
          <a:xfrm>
            <a:off x="9244780" y="4912512"/>
            <a:ext cx="2421194" cy="369332"/>
          </a:xfrm>
          <a:prstGeom prst="rect">
            <a:avLst/>
          </a:prstGeom>
          <a:noFill/>
        </p:spPr>
        <p:txBody>
          <a:bodyPr wrap="square" rtlCol="0">
            <a:spAutoFit/>
          </a:bodyPr>
          <a:lstStyle/>
          <a:p>
            <a:pPr algn="ctr"/>
            <a:r>
              <a:rPr lang="en-GB" dirty="0"/>
              <a:t>“Should I call 999?”</a:t>
            </a:r>
          </a:p>
        </p:txBody>
      </p:sp>
      <p:sp>
        <p:nvSpPr>
          <p:cNvPr id="13" name="TextBox 12">
            <a:hlinkClick r:id="rId4" action="ppaction://hlinksldjump"/>
            <a:extLst>
              <a:ext uri="{FF2B5EF4-FFF2-40B4-BE49-F238E27FC236}">
                <a16:creationId xmlns:a16="http://schemas.microsoft.com/office/drawing/2014/main" id="{64DC10DB-BE0A-4210-A018-1D960D3B1ED1}"/>
              </a:ext>
            </a:extLst>
          </p:cNvPr>
          <p:cNvSpPr txBox="1"/>
          <p:nvPr/>
        </p:nvSpPr>
        <p:spPr>
          <a:xfrm>
            <a:off x="9244780" y="5515897"/>
            <a:ext cx="2421194" cy="369332"/>
          </a:xfrm>
          <a:prstGeom prst="rect">
            <a:avLst/>
          </a:prstGeom>
          <a:noFill/>
        </p:spPr>
        <p:txBody>
          <a:bodyPr wrap="square" rtlCol="0">
            <a:spAutoFit/>
          </a:bodyPr>
          <a:lstStyle/>
          <a:p>
            <a:pPr algn="ctr"/>
            <a:r>
              <a:rPr lang="en-GB" dirty="0"/>
              <a:t> ( ͡~ ͜ʖ ͡°)</a:t>
            </a:r>
          </a:p>
        </p:txBody>
      </p:sp>
      <p:sp>
        <p:nvSpPr>
          <p:cNvPr id="14" name="TextBox 13">
            <a:hlinkClick r:id="rId4" action="ppaction://hlinksldjump"/>
            <a:extLst>
              <a:ext uri="{FF2B5EF4-FFF2-40B4-BE49-F238E27FC236}">
                <a16:creationId xmlns:a16="http://schemas.microsoft.com/office/drawing/2014/main" id="{DA3E191A-A535-4FD7-8CFC-39FC288F021B}"/>
              </a:ext>
            </a:extLst>
          </p:cNvPr>
          <p:cNvSpPr txBox="1"/>
          <p:nvPr/>
        </p:nvSpPr>
        <p:spPr>
          <a:xfrm>
            <a:off x="9244780" y="6195621"/>
            <a:ext cx="2421194" cy="646331"/>
          </a:xfrm>
          <a:prstGeom prst="rect">
            <a:avLst/>
          </a:prstGeom>
          <a:noFill/>
        </p:spPr>
        <p:txBody>
          <a:bodyPr wrap="square" rtlCol="0">
            <a:spAutoFit/>
          </a:bodyPr>
          <a:lstStyle/>
          <a:p>
            <a:pPr algn="ctr"/>
            <a:r>
              <a:rPr lang="en-GB" dirty="0"/>
              <a:t>“</a:t>
            </a:r>
            <a:r>
              <a:rPr lang="en-GB" dirty="0" err="1"/>
              <a:t>Bruh</a:t>
            </a:r>
            <a:r>
              <a:rPr lang="en-GB" dirty="0"/>
              <a:t> </a:t>
            </a:r>
            <a:r>
              <a:rPr lang="en-GB" dirty="0" err="1"/>
              <a:t>cmon</a:t>
            </a:r>
            <a:r>
              <a:rPr lang="en-GB" dirty="0"/>
              <a:t> who are you”</a:t>
            </a:r>
          </a:p>
        </p:txBody>
      </p:sp>
    </p:spTree>
    <p:extLst>
      <p:ext uri="{BB962C8B-B14F-4D97-AF65-F5344CB8AC3E}">
        <p14:creationId xmlns:p14="http://schemas.microsoft.com/office/powerpoint/2010/main" val="423346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9" grpId="0" animBg="1"/>
      <p:bldP spid="10" grpId="0" animBg="1"/>
      <p:bldP spid="11" grpId="0" animBg="1"/>
      <p:bldP spid="12" grpId="0"/>
      <p:bldP spid="13"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dating simulator street background">
            <a:extLst>
              <a:ext uri="{FF2B5EF4-FFF2-40B4-BE49-F238E27FC236}">
                <a16:creationId xmlns:a16="http://schemas.microsoft.com/office/drawing/2014/main" id="{C3155484-3CF6-415B-B979-843E82FCDA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9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s://scontent-lht6-1.xx.fbcdn.net/v/t1.15752-9/64234394_2132004370259637_878239254898016256_n.jpg?_nc_cat=111&amp;_nc_ht=scontent-lht6-1.xx&amp;oh=d2ad159180c64ca4472840a2ebb7e2de&amp;oe=5D870072">
            <a:extLst>
              <a:ext uri="{FF2B5EF4-FFF2-40B4-BE49-F238E27FC236}">
                <a16:creationId xmlns:a16="http://schemas.microsoft.com/office/drawing/2014/main" id="{3F50CF2D-83A6-4DE0-A6E8-A2A571A72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693" y="636443"/>
            <a:ext cx="6306640" cy="4551218"/>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54090B47-C212-48F5-BFCF-7965358C1B46}"/>
              </a:ext>
            </a:extLst>
          </p:cNvPr>
          <p:cNvSpPr/>
          <p:nvPr/>
        </p:nvSpPr>
        <p:spPr>
          <a:xfrm>
            <a:off x="8882606" y="328614"/>
            <a:ext cx="3176043" cy="1814512"/>
          </a:xfrm>
          <a:prstGeom prst="wedgeEllipseCallout">
            <a:avLst>
              <a:gd name="adj1" fmla="val -134837"/>
              <a:gd name="adj2" fmla="val 4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732A16FE-9035-4AD2-A464-F9510A059F65}"/>
              </a:ext>
            </a:extLst>
          </p:cNvPr>
          <p:cNvSpPr txBox="1"/>
          <p:nvPr/>
        </p:nvSpPr>
        <p:spPr>
          <a:xfrm>
            <a:off x="9458324" y="938826"/>
            <a:ext cx="2157413" cy="800219"/>
          </a:xfrm>
          <a:prstGeom prst="rect">
            <a:avLst/>
          </a:prstGeom>
          <a:noFill/>
        </p:spPr>
        <p:txBody>
          <a:bodyPr wrap="square" rtlCol="0">
            <a:spAutoFit/>
          </a:bodyPr>
          <a:lstStyle/>
          <a:p>
            <a:pPr algn="ctr"/>
            <a:r>
              <a:rPr lang="en-GB" sz="2800" dirty="0"/>
              <a:t>( ͡◉ ͜ʖ ͡◉)</a:t>
            </a:r>
          </a:p>
          <a:p>
            <a:pPr algn="ctr"/>
            <a:endParaRPr lang="en-GB" dirty="0"/>
          </a:p>
        </p:txBody>
      </p:sp>
      <p:sp>
        <p:nvSpPr>
          <p:cNvPr id="7" name="TextBox 6">
            <a:extLst>
              <a:ext uri="{FF2B5EF4-FFF2-40B4-BE49-F238E27FC236}">
                <a16:creationId xmlns:a16="http://schemas.microsoft.com/office/drawing/2014/main" id="{004E4339-1D49-4DC0-B5D6-69DE0A46ABA3}"/>
              </a:ext>
            </a:extLst>
          </p:cNvPr>
          <p:cNvSpPr txBox="1"/>
          <p:nvPr/>
        </p:nvSpPr>
        <p:spPr>
          <a:xfrm>
            <a:off x="171450" y="5514975"/>
            <a:ext cx="3486150" cy="1200329"/>
          </a:xfrm>
          <a:prstGeom prst="rect">
            <a:avLst/>
          </a:prstGeom>
          <a:noFill/>
        </p:spPr>
        <p:txBody>
          <a:bodyPr wrap="square" rtlCol="0">
            <a:spAutoFit/>
          </a:bodyPr>
          <a:lstStyle/>
          <a:p>
            <a:r>
              <a:rPr lang="en-GB" dirty="0">
                <a:highlight>
                  <a:srgbClr val="C0C0C0"/>
                </a:highlight>
              </a:rPr>
              <a:t>His stare becomes more intense and filled with passion. You feel the adrenaline effect kick in and your muscles start to tense up</a:t>
            </a:r>
          </a:p>
        </p:txBody>
      </p:sp>
      <p:sp>
        <p:nvSpPr>
          <p:cNvPr id="10" name="TextBox 9">
            <a:extLst>
              <a:ext uri="{FF2B5EF4-FFF2-40B4-BE49-F238E27FC236}">
                <a16:creationId xmlns:a16="http://schemas.microsoft.com/office/drawing/2014/main" id="{198F1F58-AA70-426A-9DD2-30C90FFFA908}"/>
              </a:ext>
            </a:extLst>
          </p:cNvPr>
          <p:cNvSpPr txBox="1"/>
          <p:nvPr/>
        </p:nvSpPr>
        <p:spPr>
          <a:xfrm>
            <a:off x="5186363" y="5366374"/>
            <a:ext cx="2771775" cy="1477328"/>
          </a:xfrm>
          <a:prstGeom prst="rect">
            <a:avLst/>
          </a:prstGeom>
          <a:noFill/>
        </p:spPr>
        <p:txBody>
          <a:bodyPr wrap="square" rtlCol="0">
            <a:spAutoFit/>
          </a:bodyPr>
          <a:lstStyle/>
          <a:p>
            <a:r>
              <a:rPr lang="en-GB" dirty="0">
                <a:highlight>
                  <a:srgbClr val="C0C0C0"/>
                </a:highlight>
              </a:rPr>
              <a:t>30 seconds have passed and he still hasn’t blinked or said anything, you realise you only have one option</a:t>
            </a:r>
          </a:p>
        </p:txBody>
      </p:sp>
      <p:sp>
        <p:nvSpPr>
          <p:cNvPr id="11" name="Rectangle 10">
            <a:hlinkClick r:id="rId4" action="ppaction://hlinksldjump"/>
            <a:extLst>
              <a:ext uri="{FF2B5EF4-FFF2-40B4-BE49-F238E27FC236}">
                <a16:creationId xmlns:a16="http://schemas.microsoft.com/office/drawing/2014/main" id="{7BE19934-D1AD-4595-BE5E-95F66545690E}"/>
              </a:ext>
            </a:extLst>
          </p:cNvPr>
          <p:cNvSpPr/>
          <p:nvPr/>
        </p:nvSpPr>
        <p:spPr>
          <a:xfrm>
            <a:off x="9244780" y="4912512"/>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hlinkClick r:id="rId4" action="ppaction://hlinksldjump"/>
            <a:extLst>
              <a:ext uri="{FF2B5EF4-FFF2-40B4-BE49-F238E27FC236}">
                <a16:creationId xmlns:a16="http://schemas.microsoft.com/office/drawing/2014/main" id="{AD1C8FA7-9D7D-4246-98B9-35228B1FF466}"/>
              </a:ext>
            </a:extLst>
          </p:cNvPr>
          <p:cNvSpPr/>
          <p:nvPr/>
        </p:nvSpPr>
        <p:spPr>
          <a:xfrm>
            <a:off x="9244780" y="5565338"/>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hlinkClick r:id="rId4" action="ppaction://hlinksldjump"/>
            <a:extLst>
              <a:ext uri="{FF2B5EF4-FFF2-40B4-BE49-F238E27FC236}">
                <a16:creationId xmlns:a16="http://schemas.microsoft.com/office/drawing/2014/main" id="{C2A85995-6D1D-4136-A476-1BB56D7101F3}"/>
              </a:ext>
            </a:extLst>
          </p:cNvPr>
          <p:cNvSpPr/>
          <p:nvPr/>
        </p:nvSpPr>
        <p:spPr>
          <a:xfrm>
            <a:off x="9244780" y="6215475"/>
            <a:ext cx="24211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hlinkClick r:id="rId4" action="ppaction://hlinksldjump"/>
            <a:extLst>
              <a:ext uri="{FF2B5EF4-FFF2-40B4-BE49-F238E27FC236}">
                <a16:creationId xmlns:a16="http://schemas.microsoft.com/office/drawing/2014/main" id="{74432D53-2A2D-43FD-A39B-9CB6572C08F0}"/>
              </a:ext>
            </a:extLst>
          </p:cNvPr>
          <p:cNvSpPr txBox="1"/>
          <p:nvPr/>
        </p:nvSpPr>
        <p:spPr>
          <a:xfrm>
            <a:off x="9244780" y="4912512"/>
            <a:ext cx="2421194" cy="369332"/>
          </a:xfrm>
          <a:prstGeom prst="rect">
            <a:avLst/>
          </a:prstGeom>
          <a:noFill/>
        </p:spPr>
        <p:txBody>
          <a:bodyPr wrap="square" rtlCol="0">
            <a:spAutoFit/>
          </a:bodyPr>
          <a:lstStyle/>
          <a:p>
            <a:pPr algn="ctr"/>
            <a:r>
              <a:rPr lang="en-GB" dirty="0"/>
              <a:t>Run</a:t>
            </a:r>
          </a:p>
        </p:txBody>
      </p:sp>
      <p:sp>
        <p:nvSpPr>
          <p:cNvPr id="15" name="TextBox 14">
            <a:hlinkClick r:id="rId4" action="ppaction://hlinksldjump"/>
            <a:extLst>
              <a:ext uri="{FF2B5EF4-FFF2-40B4-BE49-F238E27FC236}">
                <a16:creationId xmlns:a16="http://schemas.microsoft.com/office/drawing/2014/main" id="{8097FCB2-B41A-4554-8A1B-561EC4560286}"/>
              </a:ext>
            </a:extLst>
          </p:cNvPr>
          <p:cNvSpPr txBox="1"/>
          <p:nvPr/>
        </p:nvSpPr>
        <p:spPr>
          <a:xfrm>
            <a:off x="9244780" y="5515897"/>
            <a:ext cx="2421194" cy="369332"/>
          </a:xfrm>
          <a:prstGeom prst="rect">
            <a:avLst/>
          </a:prstGeom>
          <a:noFill/>
        </p:spPr>
        <p:txBody>
          <a:bodyPr wrap="square" rtlCol="0">
            <a:spAutoFit/>
          </a:bodyPr>
          <a:lstStyle/>
          <a:p>
            <a:pPr algn="ctr"/>
            <a:r>
              <a:rPr lang="en-GB" dirty="0"/>
              <a:t>Run</a:t>
            </a:r>
          </a:p>
        </p:txBody>
      </p:sp>
      <p:sp>
        <p:nvSpPr>
          <p:cNvPr id="16" name="TextBox 15">
            <a:hlinkClick r:id="rId4" action="ppaction://hlinksldjump"/>
            <a:extLst>
              <a:ext uri="{FF2B5EF4-FFF2-40B4-BE49-F238E27FC236}">
                <a16:creationId xmlns:a16="http://schemas.microsoft.com/office/drawing/2014/main" id="{D328FA16-6DEA-4842-A0D5-E57FE5147259}"/>
              </a:ext>
            </a:extLst>
          </p:cNvPr>
          <p:cNvSpPr txBox="1"/>
          <p:nvPr/>
        </p:nvSpPr>
        <p:spPr>
          <a:xfrm>
            <a:off x="9244780" y="6195621"/>
            <a:ext cx="2421194" cy="369332"/>
          </a:xfrm>
          <a:prstGeom prst="rect">
            <a:avLst/>
          </a:prstGeom>
          <a:noFill/>
        </p:spPr>
        <p:txBody>
          <a:bodyPr wrap="square" rtlCol="0">
            <a:spAutoFit/>
          </a:bodyPr>
          <a:lstStyle/>
          <a:p>
            <a:pPr algn="ctr"/>
            <a:r>
              <a:rPr lang="en-GB" dirty="0"/>
              <a:t>Run</a:t>
            </a:r>
          </a:p>
        </p:txBody>
      </p:sp>
    </p:spTree>
    <p:extLst>
      <p:ext uri="{BB962C8B-B14F-4D97-AF65-F5344CB8AC3E}">
        <p14:creationId xmlns:p14="http://schemas.microsoft.com/office/powerpoint/2010/main" val="90264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10" grpId="0"/>
      <p:bldP spid="11" grpId="0" animBg="1"/>
      <p:bldP spid="12" grpId="0" animBg="1"/>
      <p:bldP spid="13" grpId="0" animBg="1"/>
      <p:bldP spid="14" grpId="0"/>
      <p:bldP spid="15"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dating simulator home background">
            <a:extLst>
              <a:ext uri="{FF2B5EF4-FFF2-40B4-BE49-F238E27FC236}">
                <a16:creationId xmlns:a16="http://schemas.microsoft.com/office/drawing/2014/main" id="{098E4086-3324-4332-8775-90B426BB6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B87C8F-4F45-49CC-8F35-DD579BC17002}"/>
              </a:ext>
            </a:extLst>
          </p:cNvPr>
          <p:cNvSpPr txBox="1"/>
          <p:nvPr/>
        </p:nvSpPr>
        <p:spPr>
          <a:xfrm>
            <a:off x="861391" y="291548"/>
            <a:ext cx="10336696" cy="369332"/>
          </a:xfrm>
          <a:prstGeom prst="rect">
            <a:avLst/>
          </a:prstGeom>
          <a:noFill/>
        </p:spPr>
        <p:txBody>
          <a:bodyPr wrap="square" rtlCol="0">
            <a:spAutoFit/>
          </a:bodyPr>
          <a:lstStyle/>
          <a:p>
            <a:pPr algn="ctr"/>
            <a:r>
              <a:rPr lang="en-GB" dirty="0">
                <a:highlight>
                  <a:srgbClr val="C0C0C0"/>
                </a:highlight>
              </a:rPr>
              <a:t>Fearing for your life, you run as fast as you can all the way home, quite literally bursting through the doors. </a:t>
            </a:r>
          </a:p>
        </p:txBody>
      </p:sp>
      <p:sp>
        <p:nvSpPr>
          <p:cNvPr id="4" name="TextBox 3">
            <a:extLst>
              <a:ext uri="{FF2B5EF4-FFF2-40B4-BE49-F238E27FC236}">
                <a16:creationId xmlns:a16="http://schemas.microsoft.com/office/drawing/2014/main" id="{DFA1B857-3093-4731-94F3-BA67D08D7F9B}"/>
              </a:ext>
            </a:extLst>
          </p:cNvPr>
          <p:cNvSpPr txBox="1"/>
          <p:nvPr/>
        </p:nvSpPr>
        <p:spPr>
          <a:xfrm>
            <a:off x="1657350" y="5472113"/>
            <a:ext cx="8729663" cy="1200329"/>
          </a:xfrm>
          <a:prstGeom prst="rect">
            <a:avLst/>
          </a:prstGeom>
          <a:noFill/>
        </p:spPr>
        <p:txBody>
          <a:bodyPr wrap="square" rtlCol="0">
            <a:spAutoFit/>
          </a:bodyPr>
          <a:lstStyle/>
          <a:p>
            <a:pPr algn="ctr"/>
            <a:r>
              <a:rPr lang="en-GB" dirty="0">
                <a:highlight>
                  <a:srgbClr val="C0C0C0"/>
                </a:highlight>
              </a:rPr>
              <a:t>Your little brother stares at you with a blank expression but you push him aside as you collapse onto the sofa trying to calm down after that intense run in with that mysterious man. You hear your little brother mumble nonsense under his breath and make random noises upstairs as you try to calm your mind and prepare for the next day</a:t>
            </a:r>
            <a:endParaRPr lang="en-GB" dirty="0"/>
          </a:p>
        </p:txBody>
      </p:sp>
      <p:pic>
        <p:nvPicPr>
          <p:cNvPr id="8194" name="Picture 2" descr="https://scontent-lht6-1.xx.fbcdn.net/v/t1.15752-9/64061950_420242075194108_8893307661332774912_n.png?_nc_cat=100&amp;_nc_ht=scontent-lht6-1.xx&amp;oh=3b7fad98cde1a370a0f159e55a8d8d04&amp;oe=5D7FEB3A">
            <a:extLst>
              <a:ext uri="{FF2B5EF4-FFF2-40B4-BE49-F238E27FC236}">
                <a16:creationId xmlns:a16="http://schemas.microsoft.com/office/drawing/2014/main" id="{8C466DE9-DDD0-49CA-92F5-8E4714503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777" y="854833"/>
            <a:ext cx="3034445" cy="4423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21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fade">
                                      <p:cBhvr>
                                        <p:cTn id="12" dur="500"/>
                                        <p:tgtEl>
                                          <p:spTgt spid="81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 person, sitting, wall&#10;&#10;Description automatically generated">
            <a:extLst>
              <a:ext uri="{FF2B5EF4-FFF2-40B4-BE49-F238E27FC236}">
                <a16:creationId xmlns:a16="http://schemas.microsoft.com/office/drawing/2014/main" id="{09DBB2DF-14F3-4B1F-8BA5-6C357401A310}"/>
              </a:ext>
            </a:extLst>
          </p:cNvPr>
          <p:cNvPicPr>
            <a:picLocks noChangeAspect="1"/>
          </p:cNvPicPr>
          <p:nvPr/>
        </p:nvPicPr>
        <p:blipFill rotWithShape="1">
          <a:blip r:embed="rId2">
            <a:alphaModFix amt="50000"/>
          </a:blip>
          <a:srcRect l="3137" r="7528" b="-1"/>
          <a:stretch/>
        </p:blipFill>
        <p:spPr>
          <a:xfrm>
            <a:off x="20" y="1"/>
            <a:ext cx="12191980" cy="6857999"/>
          </a:xfrm>
          <a:prstGeom prst="rect">
            <a:avLst/>
          </a:prstGeom>
        </p:spPr>
      </p:pic>
      <p:sp>
        <p:nvSpPr>
          <p:cNvPr id="2" name="Title 1">
            <a:extLst>
              <a:ext uri="{FF2B5EF4-FFF2-40B4-BE49-F238E27FC236}">
                <a16:creationId xmlns:a16="http://schemas.microsoft.com/office/drawing/2014/main" id="{8AFCEC1D-C04E-4E44-82A4-CA777940677C}"/>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The next day…</a:t>
            </a:r>
          </a:p>
        </p:txBody>
      </p:sp>
    </p:spTree>
    <p:extLst>
      <p:ext uri="{BB962C8B-B14F-4D97-AF65-F5344CB8AC3E}">
        <p14:creationId xmlns:p14="http://schemas.microsoft.com/office/powerpoint/2010/main" val="551307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Image result for dating simulator street background">
            <a:extLst>
              <a:ext uri="{FF2B5EF4-FFF2-40B4-BE49-F238E27FC236}">
                <a16:creationId xmlns:a16="http://schemas.microsoft.com/office/drawing/2014/main" id="{30DC648C-9F9A-4537-926C-6373BB7D9D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34C0B2-1569-460B-8BAE-681BA00C3DF9}"/>
              </a:ext>
            </a:extLst>
          </p:cNvPr>
          <p:cNvSpPr txBox="1"/>
          <p:nvPr/>
        </p:nvSpPr>
        <p:spPr>
          <a:xfrm>
            <a:off x="861391" y="291548"/>
            <a:ext cx="10336696" cy="646331"/>
          </a:xfrm>
          <a:prstGeom prst="rect">
            <a:avLst/>
          </a:prstGeom>
          <a:noFill/>
        </p:spPr>
        <p:txBody>
          <a:bodyPr wrap="square" rtlCol="0">
            <a:spAutoFit/>
          </a:bodyPr>
          <a:lstStyle/>
          <a:p>
            <a:r>
              <a:rPr lang="en-GB" dirty="0">
                <a:highlight>
                  <a:srgbClr val="C0C0C0"/>
                </a:highlight>
              </a:rPr>
              <a:t>You’re walking down the street, but then you accidentally drop your phone. When you reach down to pick it up, you can’t find it. Confused, you get back up and turn around to get a better look but all you see is him. </a:t>
            </a:r>
          </a:p>
        </p:txBody>
      </p:sp>
      <p:pic>
        <p:nvPicPr>
          <p:cNvPr id="5" name="Picture 4">
            <a:extLst>
              <a:ext uri="{FF2B5EF4-FFF2-40B4-BE49-F238E27FC236}">
                <a16:creationId xmlns:a16="http://schemas.microsoft.com/office/drawing/2014/main" id="{89F7308D-6F95-4FDE-912B-5025B605F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953883" y="-1014248"/>
            <a:ext cx="3886670" cy="7739272"/>
          </a:xfrm>
          <a:prstGeom prst="rect">
            <a:avLst/>
          </a:prstGeom>
        </p:spPr>
      </p:pic>
      <p:sp>
        <p:nvSpPr>
          <p:cNvPr id="7" name="TextBox 6">
            <a:extLst>
              <a:ext uri="{FF2B5EF4-FFF2-40B4-BE49-F238E27FC236}">
                <a16:creationId xmlns:a16="http://schemas.microsoft.com/office/drawing/2014/main" id="{58FEB8B0-AA5F-4CE8-AADA-6783E92EF69A}"/>
              </a:ext>
            </a:extLst>
          </p:cNvPr>
          <p:cNvSpPr txBox="1"/>
          <p:nvPr/>
        </p:nvSpPr>
        <p:spPr>
          <a:xfrm>
            <a:off x="689113" y="4863548"/>
            <a:ext cx="3273287" cy="923330"/>
          </a:xfrm>
          <a:prstGeom prst="rect">
            <a:avLst/>
          </a:prstGeom>
          <a:noFill/>
        </p:spPr>
        <p:txBody>
          <a:bodyPr wrap="square" rtlCol="0">
            <a:spAutoFit/>
          </a:bodyPr>
          <a:lstStyle/>
          <a:p>
            <a:r>
              <a:rPr lang="en-GB" dirty="0">
                <a:highlight>
                  <a:srgbClr val="C0C0C0"/>
                </a:highlight>
              </a:rPr>
              <a:t>You are lost for words, but before you could muster up a sentence he says..</a:t>
            </a:r>
          </a:p>
        </p:txBody>
      </p:sp>
      <p:sp>
        <p:nvSpPr>
          <p:cNvPr id="8" name="Speech Bubble: Oval 7">
            <a:extLst>
              <a:ext uri="{FF2B5EF4-FFF2-40B4-BE49-F238E27FC236}">
                <a16:creationId xmlns:a16="http://schemas.microsoft.com/office/drawing/2014/main" id="{E6D2E7AF-F780-4D58-837C-3C712CDE7D19}"/>
              </a:ext>
            </a:extLst>
          </p:cNvPr>
          <p:cNvSpPr/>
          <p:nvPr/>
        </p:nvSpPr>
        <p:spPr>
          <a:xfrm>
            <a:off x="6924261" y="866573"/>
            <a:ext cx="3246783" cy="1669774"/>
          </a:xfrm>
          <a:prstGeom prst="wedgeEllipseCallout">
            <a:avLst>
              <a:gd name="adj1" fmla="val -69173"/>
              <a:gd name="adj2" fmla="val 428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036C95A5-E197-401E-AD25-02ADB3FFF96C}"/>
              </a:ext>
            </a:extLst>
          </p:cNvPr>
          <p:cNvSpPr txBox="1"/>
          <p:nvPr/>
        </p:nvSpPr>
        <p:spPr>
          <a:xfrm>
            <a:off x="7600021" y="1367124"/>
            <a:ext cx="2093845" cy="646331"/>
          </a:xfrm>
          <a:prstGeom prst="rect">
            <a:avLst/>
          </a:prstGeom>
          <a:noFill/>
        </p:spPr>
        <p:txBody>
          <a:bodyPr wrap="square" rtlCol="0">
            <a:spAutoFit/>
          </a:bodyPr>
          <a:lstStyle/>
          <a:p>
            <a:r>
              <a:rPr lang="en-GB" dirty="0">
                <a:latin typeface="Goudy Stout" panose="0202090407030B020401" pitchFamily="18" charset="0"/>
              </a:rPr>
              <a:t>Ay </a:t>
            </a:r>
            <a:r>
              <a:rPr lang="en-GB" dirty="0" err="1">
                <a:latin typeface="Goudy Stout" panose="0202090407030B020401" pitchFamily="18" charset="0"/>
              </a:rPr>
              <a:t>yo</a:t>
            </a:r>
            <a:r>
              <a:rPr lang="en-GB" dirty="0">
                <a:latin typeface="Goudy Stout" panose="0202090407030B020401" pitchFamily="18" charset="0"/>
              </a:rPr>
              <a:t> big man</a:t>
            </a:r>
          </a:p>
        </p:txBody>
      </p:sp>
      <p:sp>
        <p:nvSpPr>
          <p:cNvPr id="10" name="TextBox 9">
            <a:extLst>
              <a:ext uri="{FF2B5EF4-FFF2-40B4-BE49-F238E27FC236}">
                <a16:creationId xmlns:a16="http://schemas.microsoft.com/office/drawing/2014/main" id="{78CA56DE-C234-4924-90AC-43D705542691}"/>
              </a:ext>
            </a:extLst>
          </p:cNvPr>
          <p:cNvSpPr txBox="1"/>
          <p:nvPr/>
        </p:nvSpPr>
        <p:spPr>
          <a:xfrm>
            <a:off x="5155096" y="5049082"/>
            <a:ext cx="2544417" cy="369332"/>
          </a:xfrm>
          <a:prstGeom prst="rect">
            <a:avLst/>
          </a:prstGeom>
          <a:noFill/>
        </p:spPr>
        <p:txBody>
          <a:bodyPr wrap="square" rtlCol="0">
            <a:spAutoFit/>
          </a:bodyPr>
          <a:lstStyle/>
          <a:p>
            <a:r>
              <a:rPr lang="en-GB" dirty="0">
                <a:highlight>
                  <a:srgbClr val="C0C0C0"/>
                </a:highlight>
              </a:rPr>
              <a:t>What do you say?</a:t>
            </a:r>
          </a:p>
        </p:txBody>
      </p:sp>
      <p:sp>
        <p:nvSpPr>
          <p:cNvPr id="11" name="Rectangle 10">
            <a:hlinkClick r:id="rId4" action="ppaction://hlinksldjump"/>
            <a:extLst>
              <a:ext uri="{FF2B5EF4-FFF2-40B4-BE49-F238E27FC236}">
                <a16:creationId xmlns:a16="http://schemas.microsoft.com/office/drawing/2014/main" id="{2F2713B6-AF55-4162-9FA6-8864FE0BC94E}"/>
              </a:ext>
            </a:extLst>
          </p:cNvPr>
          <p:cNvSpPr/>
          <p:nvPr/>
        </p:nvSpPr>
        <p:spPr>
          <a:xfrm>
            <a:off x="8680174" y="4542770"/>
            <a:ext cx="3273287" cy="487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5" action="ppaction://hlinksldjump"/>
            <a:extLst>
              <a:ext uri="{FF2B5EF4-FFF2-40B4-BE49-F238E27FC236}">
                <a16:creationId xmlns:a16="http://schemas.microsoft.com/office/drawing/2014/main" id="{EBA21624-ADEE-4A9B-8BC0-B141243B5C65}"/>
              </a:ext>
            </a:extLst>
          </p:cNvPr>
          <p:cNvSpPr txBox="1"/>
          <p:nvPr/>
        </p:nvSpPr>
        <p:spPr>
          <a:xfrm>
            <a:off x="8706678" y="4606009"/>
            <a:ext cx="3087757" cy="369332"/>
          </a:xfrm>
          <a:prstGeom prst="rect">
            <a:avLst/>
          </a:prstGeom>
          <a:noFill/>
        </p:spPr>
        <p:txBody>
          <a:bodyPr wrap="square" rtlCol="0">
            <a:spAutoFit/>
          </a:bodyPr>
          <a:lstStyle/>
          <a:p>
            <a:pPr algn="ctr"/>
            <a:r>
              <a:rPr lang="en-GB" dirty="0"/>
              <a:t>“</a:t>
            </a:r>
            <a:r>
              <a:rPr lang="en-GB" dirty="0" err="1"/>
              <a:t>Uhh</a:t>
            </a:r>
            <a:r>
              <a:rPr lang="en-GB" dirty="0"/>
              <a:t>” *blushes*</a:t>
            </a:r>
          </a:p>
        </p:txBody>
      </p:sp>
      <p:sp>
        <p:nvSpPr>
          <p:cNvPr id="15" name="Rectangle 14">
            <a:extLst>
              <a:ext uri="{FF2B5EF4-FFF2-40B4-BE49-F238E27FC236}">
                <a16:creationId xmlns:a16="http://schemas.microsoft.com/office/drawing/2014/main" id="{B93E12A0-626E-4E28-BE7A-661ED4BE0E90}"/>
              </a:ext>
            </a:extLst>
          </p:cNvPr>
          <p:cNvSpPr/>
          <p:nvPr/>
        </p:nvSpPr>
        <p:spPr>
          <a:xfrm>
            <a:off x="8680175" y="5030651"/>
            <a:ext cx="3273287" cy="460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hlinkClick r:id="rId5" action="ppaction://hlinksldjump"/>
            <a:extLst>
              <a:ext uri="{FF2B5EF4-FFF2-40B4-BE49-F238E27FC236}">
                <a16:creationId xmlns:a16="http://schemas.microsoft.com/office/drawing/2014/main" id="{9AAB4586-C5BE-4373-B88F-123E40396E9A}"/>
              </a:ext>
            </a:extLst>
          </p:cNvPr>
          <p:cNvSpPr/>
          <p:nvPr/>
        </p:nvSpPr>
        <p:spPr>
          <a:xfrm>
            <a:off x="8673548" y="5490876"/>
            <a:ext cx="3273287"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hlinkClick r:id="rId5" action="ppaction://hlinksldjump"/>
            <a:extLst>
              <a:ext uri="{FF2B5EF4-FFF2-40B4-BE49-F238E27FC236}">
                <a16:creationId xmlns:a16="http://schemas.microsoft.com/office/drawing/2014/main" id="{577DE45D-F6A6-4A83-BF6F-45D4DA93E339}"/>
              </a:ext>
            </a:extLst>
          </p:cNvPr>
          <p:cNvSpPr txBox="1"/>
          <p:nvPr/>
        </p:nvSpPr>
        <p:spPr>
          <a:xfrm>
            <a:off x="8673548" y="5107716"/>
            <a:ext cx="3087757" cy="369332"/>
          </a:xfrm>
          <a:prstGeom prst="rect">
            <a:avLst/>
          </a:prstGeom>
          <a:noFill/>
        </p:spPr>
        <p:txBody>
          <a:bodyPr wrap="square" rtlCol="0">
            <a:spAutoFit/>
          </a:bodyPr>
          <a:lstStyle/>
          <a:p>
            <a:pPr algn="ctr"/>
            <a:r>
              <a:rPr lang="en-GB" dirty="0" err="1"/>
              <a:t>OwO</a:t>
            </a:r>
            <a:endParaRPr lang="en-GB" dirty="0"/>
          </a:p>
        </p:txBody>
      </p:sp>
      <p:sp>
        <p:nvSpPr>
          <p:cNvPr id="17" name="TextBox 16">
            <a:hlinkClick r:id="rId4" action="ppaction://hlinksldjump"/>
            <a:extLst>
              <a:ext uri="{FF2B5EF4-FFF2-40B4-BE49-F238E27FC236}">
                <a16:creationId xmlns:a16="http://schemas.microsoft.com/office/drawing/2014/main" id="{6A4C4161-E853-497D-81D1-A6AD425D9884}"/>
              </a:ext>
            </a:extLst>
          </p:cNvPr>
          <p:cNvSpPr txBox="1"/>
          <p:nvPr/>
        </p:nvSpPr>
        <p:spPr>
          <a:xfrm>
            <a:off x="8673548" y="5516945"/>
            <a:ext cx="3087757" cy="646331"/>
          </a:xfrm>
          <a:prstGeom prst="rect">
            <a:avLst/>
          </a:prstGeom>
          <a:noFill/>
        </p:spPr>
        <p:txBody>
          <a:bodyPr wrap="square" rtlCol="0">
            <a:spAutoFit/>
          </a:bodyPr>
          <a:lstStyle/>
          <a:p>
            <a:pPr algn="ctr"/>
            <a:r>
              <a:rPr lang="en-GB" dirty="0"/>
              <a:t>What you </a:t>
            </a:r>
            <a:r>
              <a:rPr lang="en-GB" dirty="0" err="1"/>
              <a:t>doin</a:t>
            </a:r>
            <a:r>
              <a:rPr lang="en-GB" dirty="0"/>
              <a:t> round my ends fam</a:t>
            </a:r>
          </a:p>
        </p:txBody>
      </p:sp>
      <p:sp>
        <p:nvSpPr>
          <p:cNvPr id="18" name="Rectangle 17">
            <a:hlinkClick r:id="rId4" action="ppaction://hlinksldjump"/>
            <a:extLst>
              <a:ext uri="{FF2B5EF4-FFF2-40B4-BE49-F238E27FC236}">
                <a16:creationId xmlns:a16="http://schemas.microsoft.com/office/drawing/2014/main" id="{A8D7D67C-635D-4927-ADC5-2A92A7BD0E31}"/>
              </a:ext>
            </a:extLst>
          </p:cNvPr>
          <p:cNvSpPr/>
          <p:nvPr/>
        </p:nvSpPr>
        <p:spPr>
          <a:xfrm>
            <a:off x="8673548" y="6132030"/>
            <a:ext cx="3273287" cy="465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hlinkClick r:id="rId5" action="ppaction://hlinksldjump"/>
            <a:extLst>
              <a:ext uri="{FF2B5EF4-FFF2-40B4-BE49-F238E27FC236}">
                <a16:creationId xmlns:a16="http://schemas.microsoft.com/office/drawing/2014/main" id="{981E3ABC-6C57-494A-9334-FA988B8761AC}"/>
              </a:ext>
            </a:extLst>
          </p:cNvPr>
          <p:cNvSpPr txBox="1"/>
          <p:nvPr/>
        </p:nvSpPr>
        <p:spPr>
          <a:xfrm>
            <a:off x="8706678" y="6163276"/>
            <a:ext cx="3087757" cy="369332"/>
          </a:xfrm>
          <a:prstGeom prst="rect">
            <a:avLst/>
          </a:prstGeom>
          <a:noFill/>
        </p:spPr>
        <p:txBody>
          <a:bodyPr wrap="square" rtlCol="0">
            <a:spAutoFit/>
          </a:bodyPr>
          <a:lstStyle/>
          <a:p>
            <a:pPr algn="ctr"/>
            <a:r>
              <a:rPr lang="en-GB" dirty="0"/>
              <a:t>…</a:t>
            </a:r>
          </a:p>
        </p:txBody>
      </p:sp>
    </p:spTree>
    <p:extLst>
      <p:ext uri="{BB962C8B-B14F-4D97-AF65-F5344CB8AC3E}">
        <p14:creationId xmlns:p14="http://schemas.microsoft.com/office/powerpoint/2010/main" val="3888349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animBg="1"/>
      <p:bldP spid="9" grpId="0"/>
      <p:bldP spid="10" grpId="0"/>
      <p:bldP spid="11" grpId="0" animBg="1"/>
      <p:bldP spid="12" grpId="0"/>
      <p:bldP spid="15" grpId="0" animBg="1"/>
      <p:bldP spid="16" grpId="0" animBg="1"/>
      <p:bldP spid="13" grpId="0"/>
      <p:bldP spid="17" grpId="0"/>
      <p:bldP spid="18" grpId="0" animBg="1"/>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dating simulator home background">
            <a:extLst>
              <a:ext uri="{FF2B5EF4-FFF2-40B4-BE49-F238E27FC236}">
                <a16:creationId xmlns:a16="http://schemas.microsoft.com/office/drawing/2014/main" id="{2DA42F4F-F66A-4CF8-89BA-858EF634E5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4E0276C-E3F5-4B86-9352-DAF6F9A6FA11}"/>
              </a:ext>
            </a:extLst>
          </p:cNvPr>
          <p:cNvSpPr txBox="1"/>
          <p:nvPr/>
        </p:nvSpPr>
        <p:spPr>
          <a:xfrm>
            <a:off x="861391" y="291548"/>
            <a:ext cx="10336696" cy="646331"/>
          </a:xfrm>
          <a:prstGeom prst="rect">
            <a:avLst/>
          </a:prstGeom>
          <a:noFill/>
        </p:spPr>
        <p:txBody>
          <a:bodyPr wrap="square" rtlCol="0">
            <a:spAutoFit/>
          </a:bodyPr>
          <a:lstStyle/>
          <a:p>
            <a:pPr algn="ctr"/>
            <a:r>
              <a:rPr lang="en-GB" dirty="0">
                <a:highlight>
                  <a:srgbClr val="C0C0C0"/>
                </a:highlight>
              </a:rPr>
              <a:t>Wiping the sand out of your eyes, you rise up of the sofa after your long night to see your dad standing with your little brother. For some reason, he’s dressed up all nice like </a:t>
            </a:r>
            <a:r>
              <a:rPr lang="en-GB" dirty="0" err="1">
                <a:highlight>
                  <a:srgbClr val="C0C0C0"/>
                </a:highlight>
              </a:rPr>
              <a:t>hes</a:t>
            </a:r>
            <a:r>
              <a:rPr lang="en-GB" dirty="0">
                <a:highlight>
                  <a:srgbClr val="C0C0C0"/>
                </a:highlight>
              </a:rPr>
              <a:t> going somewhere</a:t>
            </a:r>
          </a:p>
        </p:txBody>
      </p:sp>
      <p:pic>
        <p:nvPicPr>
          <p:cNvPr id="11266" name="Picture 2" descr="https://scontent-lht6-1.xx.fbcdn.net/v/t1.15752-9/64266140_317012392572118_1691440073435774976_n.jpg?_nc_cat=100&amp;_nc_ht=scontent-lht6-1.xx&amp;oh=4734b041b9f597a8ab3d62d68c0c534d&amp;oe=5D83F993">
            <a:extLst>
              <a:ext uri="{FF2B5EF4-FFF2-40B4-BE49-F238E27FC236}">
                <a16:creationId xmlns:a16="http://schemas.microsoft.com/office/drawing/2014/main" id="{7E754FC3-AF5E-4BD2-8FBF-F924E89A95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433" y="1229427"/>
            <a:ext cx="1905133" cy="36870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BC2277-2A6B-49E4-8A60-0416797ACED4}"/>
              </a:ext>
            </a:extLst>
          </p:cNvPr>
          <p:cNvSpPr txBox="1"/>
          <p:nvPr/>
        </p:nvSpPr>
        <p:spPr>
          <a:xfrm>
            <a:off x="457200" y="5176684"/>
            <a:ext cx="3436374" cy="923330"/>
          </a:xfrm>
          <a:prstGeom prst="rect">
            <a:avLst/>
          </a:prstGeom>
          <a:noFill/>
        </p:spPr>
        <p:txBody>
          <a:bodyPr wrap="square" rtlCol="0">
            <a:spAutoFit/>
          </a:bodyPr>
          <a:lstStyle/>
          <a:p>
            <a:r>
              <a:rPr lang="en-GB" dirty="0">
                <a:highlight>
                  <a:srgbClr val="C0C0C0"/>
                </a:highlight>
              </a:rPr>
              <a:t>“Clink said you are going to comic con today, do you mind taking him?” your Father asked</a:t>
            </a:r>
          </a:p>
        </p:txBody>
      </p:sp>
      <p:sp>
        <p:nvSpPr>
          <p:cNvPr id="6" name="TextBox 5">
            <a:extLst>
              <a:ext uri="{FF2B5EF4-FFF2-40B4-BE49-F238E27FC236}">
                <a16:creationId xmlns:a16="http://schemas.microsoft.com/office/drawing/2014/main" id="{C0DA3435-61F5-42E5-ADEA-C21DD9A00EE6}"/>
              </a:ext>
            </a:extLst>
          </p:cNvPr>
          <p:cNvSpPr txBox="1"/>
          <p:nvPr/>
        </p:nvSpPr>
        <p:spPr>
          <a:xfrm>
            <a:off x="8185355" y="5206181"/>
            <a:ext cx="3303638" cy="1477328"/>
          </a:xfrm>
          <a:prstGeom prst="rect">
            <a:avLst/>
          </a:prstGeom>
          <a:noFill/>
        </p:spPr>
        <p:txBody>
          <a:bodyPr wrap="square" rtlCol="0">
            <a:spAutoFit/>
          </a:bodyPr>
          <a:lstStyle/>
          <a:p>
            <a:r>
              <a:rPr lang="en-GB" dirty="0">
                <a:highlight>
                  <a:srgbClr val="C0C0C0"/>
                </a:highlight>
              </a:rPr>
              <a:t>You audibly groaned since this child is going to be the third wheel for the whole date, but u eventually agreed, which made your little brother’s face light up</a:t>
            </a:r>
          </a:p>
        </p:txBody>
      </p:sp>
    </p:spTree>
    <p:extLst>
      <p:ext uri="{BB962C8B-B14F-4D97-AF65-F5344CB8AC3E}">
        <p14:creationId xmlns:p14="http://schemas.microsoft.com/office/powerpoint/2010/main" val="3940954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66"/>
                                        </p:tgtEl>
                                        <p:attrNameLst>
                                          <p:attrName>style.visibility</p:attrName>
                                        </p:attrNameLst>
                                      </p:cBhvr>
                                      <p:to>
                                        <p:strVal val="visible"/>
                                      </p:to>
                                    </p:set>
                                    <p:animEffect transition="in" filter="fade">
                                      <p:cBhvr>
                                        <p:cTn id="17" dur="500"/>
                                        <p:tgtEl>
                                          <p:spTgt spid="112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Image result for comic con main room">
            <a:extLst>
              <a:ext uri="{FF2B5EF4-FFF2-40B4-BE49-F238E27FC236}">
                <a16:creationId xmlns:a16="http://schemas.microsoft.com/office/drawing/2014/main" id="{37128FCA-619D-45A6-AFD0-9445AB4515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69" r="-1" b="18740"/>
          <a:stretch/>
        </p:blipFill>
        <p:spPr bwMode="auto">
          <a:xfrm>
            <a:off x="-263367" y="-166255"/>
            <a:ext cx="12908784" cy="69465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D15D15E-F809-4C2C-8C30-FD6BA9C9DD31}"/>
              </a:ext>
            </a:extLst>
          </p:cNvPr>
          <p:cNvSpPr txBox="1"/>
          <p:nvPr/>
        </p:nvSpPr>
        <p:spPr>
          <a:xfrm>
            <a:off x="976745" y="0"/>
            <a:ext cx="9975273" cy="369332"/>
          </a:xfrm>
          <a:prstGeom prst="rect">
            <a:avLst/>
          </a:prstGeom>
          <a:noFill/>
        </p:spPr>
        <p:txBody>
          <a:bodyPr wrap="square" rtlCol="0">
            <a:spAutoFit/>
          </a:bodyPr>
          <a:lstStyle/>
          <a:p>
            <a:pPr algn="ctr"/>
            <a:r>
              <a:rPr lang="en-GB" dirty="0">
                <a:highlight>
                  <a:srgbClr val="C0C0C0"/>
                </a:highlight>
              </a:rPr>
              <a:t>You finally reach the comic con centre, and start looking for your main attraction, </a:t>
            </a:r>
            <a:r>
              <a:rPr lang="en-GB" dirty="0" err="1">
                <a:highlight>
                  <a:srgbClr val="C0C0C0"/>
                </a:highlight>
              </a:rPr>
              <a:t>Taku</a:t>
            </a:r>
            <a:r>
              <a:rPr lang="en-GB" dirty="0">
                <a:highlight>
                  <a:srgbClr val="C0C0C0"/>
                </a:highlight>
              </a:rPr>
              <a:t> </a:t>
            </a:r>
          </a:p>
        </p:txBody>
      </p:sp>
      <p:sp>
        <p:nvSpPr>
          <p:cNvPr id="3" name="TextBox 2">
            <a:extLst>
              <a:ext uri="{FF2B5EF4-FFF2-40B4-BE49-F238E27FC236}">
                <a16:creationId xmlns:a16="http://schemas.microsoft.com/office/drawing/2014/main" id="{A2AE8DAD-D251-46E7-AD50-474F1DD453BA}"/>
              </a:ext>
            </a:extLst>
          </p:cNvPr>
          <p:cNvSpPr txBox="1"/>
          <p:nvPr/>
        </p:nvSpPr>
        <p:spPr>
          <a:xfrm>
            <a:off x="2304825" y="5323467"/>
            <a:ext cx="7772400" cy="646331"/>
          </a:xfrm>
          <a:prstGeom prst="rect">
            <a:avLst/>
          </a:prstGeom>
          <a:noFill/>
        </p:spPr>
        <p:txBody>
          <a:bodyPr wrap="square" rtlCol="0">
            <a:spAutoFit/>
          </a:bodyPr>
          <a:lstStyle/>
          <a:p>
            <a:pPr algn="ctr"/>
            <a:r>
              <a:rPr lang="en-GB" dirty="0">
                <a:highlight>
                  <a:srgbClr val="C0C0C0"/>
                </a:highlight>
              </a:rPr>
              <a:t>For some reason, you have a bad feeling about today, since things usually are not that easy. You take a deep breath, and then enter the maze of neckbeards. </a:t>
            </a:r>
          </a:p>
        </p:txBody>
      </p:sp>
    </p:spTree>
    <p:extLst>
      <p:ext uri="{BB962C8B-B14F-4D97-AF65-F5344CB8AC3E}">
        <p14:creationId xmlns:p14="http://schemas.microsoft.com/office/powerpoint/2010/main" val="298296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5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5A9A91-CD52-4088-B0A0-5DADAC2FCC00}"/>
              </a:ext>
            </a:extLst>
          </p:cNvPr>
          <p:cNvSpPr txBox="1">
            <a:spLocks/>
          </p:cNvSpPr>
          <p:nvPr/>
        </p:nvSpPr>
        <p:spPr>
          <a:xfrm>
            <a:off x="640080" y="5576887"/>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200" b="1" dirty="0"/>
              <a:t>Date #2 : Comic-Con Conundrum</a:t>
            </a:r>
          </a:p>
        </p:txBody>
      </p:sp>
      <p:pic>
        <p:nvPicPr>
          <p:cNvPr id="14338" name="Picture 2" descr="Related image">
            <a:extLst>
              <a:ext uri="{FF2B5EF4-FFF2-40B4-BE49-F238E27FC236}">
                <a16:creationId xmlns:a16="http://schemas.microsoft.com/office/drawing/2014/main" id="{AB1FA3FA-E41E-48CF-927B-5F5FBD4F68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728" r="1" b="4867"/>
          <a:stretch/>
        </p:blipFill>
        <p:spPr bwMode="auto">
          <a:xfrm>
            <a:off x="640080" y="640080"/>
            <a:ext cx="10911840" cy="483679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368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Oval 26">
            <a:extLst>
              <a:ext uri="{FF2B5EF4-FFF2-40B4-BE49-F238E27FC236}">
                <a16:creationId xmlns:a16="http://schemas.microsoft.com/office/drawing/2014/main" id="{78F34748-25CD-4C69-829D-1F9CA5629C80}"/>
              </a:ext>
            </a:extLst>
          </p:cNvPr>
          <p:cNvSpPr/>
          <p:nvPr/>
        </p:nvSpPr>
        <p:spPr>
          <a:xfrm>
            <a:off x="57150" y="564356"/>
            <a:ext cx="2928938" cy="52863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F85BBD06-2D8F-44F5-A3DE-D477870AC743}"/>
              </a:ext>
            </a:extLst>
          </p:cNvPr>
          <p:cNvSpPr txBox="1"/>
          <p:nvPr/>
        </p:nvSpPr>
        <p:spPr>
          <a:xfrm>
            <a:off x="657225" y="1093003"/>
            <a:ext cx="1700213" cy="2308324"/>
          </a:xfrm>
          <a:prstGeom prst="rect">
            <a:avLst/>
          </a:prstGeom>
          <a:noFill/>
        </p:spPr>
        <p:txBody>
          <a:bodyPr wrap="square" rtlCol="0">
            <a:spAutoFit/>
          </a:bodyPr>
          <a:lstStyle/>
          <a:p>
            <a:r>
              <a:rPr lang="en-GB" dirty="0"/>
              <a:t>How to play:</a:t>
            </a:r>
          </a:p>
          <a:p>
            <a:pPr algn="ctr"/>
            <a:r>
              <a:rPr lang="en-GB" dirty="0"/>
              <a:t>Get to the end of the maze to reach </a:t>
            </a:r>
            <a:r>
              <a:rPr lang="en-GB" dirty="0" err="1"/>
              <a:t>Taku</a:t>
            </a:r>
            <a:r>
              <a:rPr lang="en-GB" dirty="0"/>
              <a:t> by using the controls on the right of the maze. </a:t>
            </a:r>
          </a:p>
        </p:txBody>
      </p:sp>
      <p:sp>
        <p:nvSpPr>
          <p:cNvPr id="29" name="TextBox 28">
            <a:extLst>
              <a:ext uri="{FF2B5EF4-FFF2-40B4-BE49-F238E27FC236}">
                <a16:creationId xmlns:a16="http://schemas.microsoft.com/office/drawing/2014/main" id="{33A37FC7-E647-45FA-AB04-F0A97E325F74}"/>
              </a:ext>
            </a:extLst>
          </p:cNvPr>
          <p:cNvSpPr txBox="1"/>
          <p:nvPr/>
        </p:nvSpPr>
        <p:spPr>
          <a:xfrm>
            <a:off x="485775" y="3401327"/>
            <a:ext cx="2028825" cy="2308324"/>
          </a:xfrm>
          <a:prstGeom prst="rect">
            <a:avLst/>
          </a:prstGeom>
          <a:noFill/>
        </p:spPr>
        <p:txBody>
          <a:bodyPr wrap="square" rtlCol="0">
            <a:spAutoFit/>
          </a:bodyPr>
          <a:lstStyle/>
          <a:p>
            <a:pPr algn="ctr"/>
            <a:r>
              <a:rPr lang="en-GB" dirty="0"/>
              <a:t>However it’s not that easy, various challenges will arise at different corners of the maze so be prepared. </a:t>
            </a:r>
            <a:r>
              <a:rPr lang="en-GB" dirty="0" err="1"/>
              <a:t>Taku</a:t>
            </a:r>
            <a:r>
              <a:rPr lang="en-GB" dirty="0"/>
              <a:t> awaits you</a:t>
            </a:r>
          </a:p>
        </p:txBody>
      </p:sp>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hlinkClick r:id="rId4"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5698" y="5748339"/>
            <a:ext cx="233777" cy="415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7841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3" name="Rectangle 32">
            <a:hlinkClick r:id="rId4"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hlinkClick r:id="rId4"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3181946" y="1485899"/>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053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hlinkClick r:id="rId5"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hlinkClick r:id="rId6"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hlinkClick r:id="rId6"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3724871" y="1485899"/>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868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hlinkClick r:id="rId5"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hlinkClick r:id="rId4"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3753006" y="292893"/>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462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 name="Group 2">
            <a:extLst>
              <a:ext uri="{FF2B5EF4-FFF2-40B4-BE49-F238E27FC236}">
                <a16:creationId xmlns:a16="http://schemas.microsoft.com/office/drawing/2014/main" id="{2FF5AA55-0CFF-4EDD-8FE1-7ECBB6673236}"/>
              </a:ext>
            </a:extLst>
          </p:cNvPr>
          <p:cNvGrpSpPr/>
          <p:nvPr/>
        </p:nvGrpSpPr>
        <p:grpSpPr>
          <a:xfrm>
            <a:off x="8498159" y="422594"/>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hlinkClick r:id="rId5" action="ppaction://hlinksldjump"/>
            <a:extLst>
              <a:ext uri="{FF2B5EF4-FFF2-40B4-BE49-F238E27FC236}">
                <a16:creationId xmlns:a16="http://schemas.microsoft.com/office/drawing/2014/main" id="{07C88400-3D4F-4F8D-A98A-C3AC4E66F49D}"/>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Arrow Connector 14">
            <a:extLst>
              <a:ext uri="{FF2B5EF4-FFF2-40B4-BE49-F238E27FC236}">
                <a16:creationId xmlns:a16="http://schemas.microsoft.com/office/drawing/2014/main" id="{8C2B632F-DA9B-461A-90AD-894DFBD866F6}"/>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 name="Rectangle 15">
            <a:hlinkClick r:id="rId6" action="ppaction://hlinksldjump"/>
            <a:extLst>
              <a:ext uri="{FF2B5EF4-FFF2-40B4-BE49-F238E27FC236}">
                <a16:creationId xmlns:a16="http://schemas.microsoft.com/office/drawing/2014/main" id="{DF8A2FCF-175A-4E82-AA52-24E0B68F53EC}"/>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hlinkClick r:id="rId6" action="ppaction://hlinksldjump"/>
            <a:extLst>
              <a:ext uri="{FF2B5EF4-FFF2-40B4-BE49-F238E27FC236}">
                <a16:creationId xmlns:a16="http://schemas.microsoft.com/office/drawing/2014/main" id="{C82B014C-8480-4499-BB18-35143983E5CB}"/>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70679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292F5B-159E-4C96-B5D1-0CCE59FB7665}"/>
              </a:ext>
            </a:extLst>
          </p:cNvPr>
          <p:cNvPicPr>
            <a:picLocks noChangeAspect="1"/>
          </p:cNvPicPr>
          <p:nvPr/>
        </p:nvPicPr>
        <p:blipFill>
          <a:blip r:embed="rId2"/>
          <a:stretch>
            <a:fillRect/>
          </a:stretch>
        </p:blipFill>
        <p:spPr>
          <a:xfrm>
            <a:off x="0" y="0"/>
            <a:ext cx="12192000" cy="6857999"/>
          </a:xfrm>
          <a:prstGeom prst="rect">
            <a:avLst/>
          </a:prstGeom>
        </p:spPr>
      </p:pic>
      <p:pic>
        <p:nvPicPr>
          <p:cNvPr id="5" name="Picture 4">
            <a:extLst>
              <a:ext uri="{FF2B5EF4-FFF2-40B4-BE49-F238E27FC236}">
                <a16:creationId xmlns:a16="http://schemas.microsoft.com/office/drawing/2014/main" id="{9A9FE301-090B-47CC-B3ED-81676432F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1150" y="1504149"/>
            <a:ext cx="3849700" cy="3849700"/>
          </a:xfrm>
          <a:prstGeom prst="rect">
            <a:avLst/>
          </a:prstGeom>
        </p:spPr>
      </p:pic>
      <p:sp>
        <p:nvSpPr>
          <p:cNvPr id="6" name="Speech Bubble: Oval 5">
            <a:extLst>
              <a:ext uri="{FF2B5EF4-FFF2-40B4-BE49-F238E27FC236}">
                <a16:creationId xmlns:a16="http://schemas.microsoft.com/office/drawing/2014/main" id="{C12B213B-1264-4376-BB61-1777952B687C}"/>
              </a:ext>
            </a:extLst>
          </p:cNvPr>
          <p:cNvSpPr/>
          <p:nvPr/>
        </p:nvSpPr>
        <p:spPr>
          <a:xfrm>
            <a:off x="7898296" y="702365"/>
            <a:ext cx="3207026" cy="2199861"/>
          </a:xfrm>
          <a:prstGeom prst="wedgeEllipseCallout">
            <a:avLst>
              <a:gd name="adj1" fmla="val -87775"/>
              <a:gd name="adj2" fmla="val 643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9E96E313-91F6-4C7D-82ED-90FC4D838733}"/>
              </a:ext>
            </a:extLst>
          </p:cNvPr>
          <p:cNvSpPr txBox="1"/>
          <p:nvPr/>
        </p:nvSpPr>
        <p:spPr>
          <a:xfrm>
            <a:off x="8428383" y="1325217"/>
            <a:ext cx="2133600" cy="461665"/>
          </a:xfrm>
          <a:prstGeom prst="rect">
            <a:avLst/>
          </a:prstGeom>
          <a:noFill/>
        </p:spPr>
        <p:txBody>
          <a:bodyPr wrap="square" rtlCol="0">
            <a:spAutoFit/>
          </a:bodyPr>
          <a:lstStyle/>
          <a:p>
            <a:pPr algn="ctr"/>
            <a:r>
              <a:rPr lang="en-GB" sz="2400" dirty="0">
                <a:solidFill>
                  <a:srgbClr val="FF0000"/>
                </a:solidFill>
              </a:rPr>
              <a:t>Turn around</a:t>
            </a:r>
          </a:p>
        </p:txBody>
      </p:sp>
      <p:sp>
        <p:nvSpPr>
          <p:cNvPr id="8" name="TextBox 7">
            <a:extLst>
              <a:ext uri="{FF2B5EF4-FFF2-40B4-BE49-F238E27FC236}">
                <a16:creationId xmlns:a16="http://schemas.microsoft.com/office/drawing/2014/main" id="{BF2CE504-52A6-46E8-B8F6-2E768C1AD419}"/>
              </a:ext>
            </a:extLst>
          </p:cNvPr>
          <p:cNvSpPr txBox="1"/>
          <p:nvPr/>
        </p:nvSpPr>
        <p:spPr>
          <a:xfrm>
            <a:off x="8931965" y="1921565"/>
            <a:ext cx="1152939" cy="369332"/>
          </a:xfrm>
          <a:prstGeom prst="rect">
            <a:avLst/>
          </a:prstGeom>
          <a:noFill/>
        </p:spPr>
        <p:txBody>
          <a:bodyPr wrap="square" rtlCol="0">
            <a:spAutoFit/>
          </a:bodyPr>
          <a:lstStyle/>
          <a:p>
            <a:pPr algn="ctr"/>
            <a:r>
              <a:rPr lang="en-GB" dirty="0">
                <a:solidFill>
                  <a:srgbClr val="FF0000"/>
                </a:solidFill>
              </a:rPr>
              <a:t>Now</a:t>
            </a:r>
          </a:p>
        </p:txBody>
      </p:sp>
      <p:sp>
        <p:nvSpPr>
          <p:cNvPr id="9" name="TextBox 8">
            <a:extLst>
              <a:ext uri="{FF2B5EF4-FFF2-40B4-BE49-F238E27FC236}">
                <a16:creationId xmlns:a16="http://schemas.microsoft.com/office/drawing/2014/main" id="{A3728207-1E65-4EDD-B98B-ED3429B24E46}"/>
              </a:ext>
            </a:extLst>
          </p:cNvPr>
          <p:cNvSpPr txBox="1"/>
          <p:nvPr/>
        </p:nvSpPr>
        <p:spPr>
          <a:xfrm>
            <a:off x="410817" y="5194852"/>
            <a:ext cx="3617844" cy="369332"/>
          </a:xfrm>
          <a:prstGeom prst="rect">
            <a:avLst/>
          </a:prstGeom>
          <a:noFill/>
        </p:spPr>
        <p:txBody>
          <a:bodyPr wrap="square" rtlCol="0">
            <a:spAutoFit/>
          </a:bodyPr>
          <a:lstStyle/>
          <a:p>
            <a:r>
              <a:rPr lang="en-GB" dirty="0">
                <a:highlight>
                  <a:srgbClr val="C0C0C0"/>
                </a:highlight>
              </a:rPr>
              <a:t>You don’t question him.</a:t>
            </a:r>
          </a:p>
        </p:txBody>
      </p:sp>
      <p:sp>
        <p:nvSpPr>
          <p:cNvPr id="10" name="Rectangle 9">
            <a:hlinkClick r:id="rId4" action="ppaction://hlinksldjump"/>
            <a:extLst>
              <a:ext uri="{FF2B5EF4-FFF2-40B4-BE49-F238E27FC236}">
                <a16:creationId xmlns:a16="http://schemas.microsoft.com/office/drawing/2014/main" id="{FF2D453E-9252-4B3A-AE13-84E60B4C188E}"/>
              </a:ext>
            </a:extLst>
          </p:cNvPr>
          <p:cNvSpPr/>
          <p:nvPr/>
        </p:nvSpPr>
        <p:spPr>
          <a:xfrm>
            <a:off x="9276522" y="5564184"/>
            <a:ext cx="2504661" cy="783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hlinkClick r:id="rId4" action="ppaction://hlinksldjump"/>
            <a:extLst>
              <a:ext uri="{FF2B5EF4-FFF2-40B4-BE49-F238E27FC236}">
                <a16:creationId xmlns:a16="http://schemas.microsoft.com/office/drawing/2014/main" id="{DF10D737-B1E0-484B-82A0-F13EDB9D0F9D}"/>
              </a:ext>
            </a:extLst>
          </p:cNvPr>
          <p:cNvSpPr txBox="1"/>
          <p:nvPr/>
        </p:nvSpPr>
        <p:spPr>
          <a:xfrm>
            <a:off x="9276522" y="5532783"/>
            <a:ext cx="2504661" cy="523220"/>
          </a:xfrm>
          <a:prstGeom prst="rect">
            <a:avLst/>
          </a:prstGeom>
          <a:noFill/>
        </p:spPr>
        <p:txBody>
          <a:bodyPr wrap="square" rtlCol="0">
            <a:spAutoFit/>
          </a:bodyPr>
          <a:lstStyle/>
          <a:p>
            <a:pPr algn="ctr"/>
            <a:r>
              <a:rPr lang="en-GB" sz="2800" dirty="0"/>
              <a:t>Run</a:t>
            </a:r>
          </a:p>
        </p:txBody>
      </p:sp>
    </p:spTree>
    <p:extLst>
      <p:ext uri="{BB962C8B-B14F-4D97-AF65-F5344CB8AC3E}">
        <p14:creationId xmlns:p14="http://schemas.microsoft.com/office/powerpoint/2010/main" val="17581237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3738938" y="2048607"/>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173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72.cooltext.com/rendered/cooltext327444136884898.gif">
            <a:extLst>
              <a:ext uri="{FF2B5EF4-FFF2-40B4-BE49-F238E27FC236}">
                <a16:creationId xmlns:a16="http://schemas.microsoft.com/office/drawing/2014/main" id="{FA46D22A-4903-4556-B03A-7369E15316C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0521" y="430398"/>
            <a:ext cx="11810955" cy="30995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BCD664C-44E0-4B36-A417-2827AF05E2C8}"/>
              </a:ext>
            </a:extLst>
          </p:cNvPr>
          <p:cNvSpPr txBox="1"/>
          <p:nvPr/>
        </p:nvSpPr>
        <p:spPr>
          <a:xfrm>
            <a:off x="1212573" y="3478529"/>
            <a:ext cx="9766852" cy="369332"/>
          </a:xfrm>
          <a:prstGeom prst="rect">
            <a:avLst/>
          </a:prstGeom>
          <a:noFill/>
        </p:spPr>
        <p:txBody>
          <a:bodyPr wrap="square" rtlCol="0">
            <a:spAutoFit/>
          </a:bodyPr>
          <a:lstStyle/>
          <a:p>
            <a:pPr algn="ctr"/>
            <a:r>
              <a:rPr lang="en-GB" dirty="0" err="1"/>
              <a:t>Taku</a:t>
            </a:r>
            <a:r>
              <a:rPr lang="en-GB" dirty="0"/>
              <a:t> only deserves the best.</a:t>
            </a:r>
          </a:p>
        </p:txBody>
      </p:sp>
      <p:pic>
        <p:nvPicPr>
          <p:cNvPr id="4" name="Picture 3">
            <a:extLst>
              <a:ext uri="{FF2B5EF4-FFF2-40B4-BE49-F238E27FC236}">
                <a16:creationId xmlns:a16="http://schemas.microsoft.com/office/drawing/2014/main" id="{F954D50A-E86B-4665-A9F2-0B8CED5FF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304024" y="4058617"/>
            <a:ext cx="1583951" cy="3154018"/>
          </a:xfrm>
          <a:prstGeom prst="rect">
            <a:avLst/>
          </a:prstGeom>
        </p:spPr>
      </p:pic>
      <p:sp>
        <p:nvSpPr>
          <p:cNvPr id="3" name="Speech Bubble: Rectangle with Corners Rounded 2">
            <a:extLst>
              <a:ext uri="{FF2B5EF4-FFF2-40B4-BE49-F238E27FC236}">
                <a16:creationId xmlns:a16="http://schemas.microsoft.com/office/drawing/2014/main" id="{807D45F8-D60D-4F4B-AB1D-69333777EC53}"/>
              </a:ext>
            </a:extLst>
          </p:cNvPr>
          <p:cNvSpPr/>
          <p:nvPr/>
        </p:nvSpPr>
        <p:spPr>
          <a:xfrm>
            <a:off x="8017565" y="3796431"/>
            <a:ext cx="3983912" cy="1583952"/>
          </a:xfrm>
          <a:prstGeom prst="wedgeRoundRectCallout">
            <a:avLst>
              <a:gd name="adj1" fmla="val -93349"/>
              <a:gd name="adj2" fmla="val 549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41B669A9-7502-4F2E-858F-EA37FF304318}"/>
              </a:ext>
            </a:extLst>
          </p:cNvPr>
          <p:cNvSpPr txBox="1"/>
          <p:nvPr/>
        </p:nvSpPr>
        <p:spPr>
          <a:xfrm>
            <a:off x="8110330" y="3988904"/>
            <a:ext cx="3723861" cy="646331"/>
          </a:xfrm>
          <a:prstGeom prst="rect">
            <a:avLst/>
          </a:prstGeom>
          <a:noFill/>
        </p:spPr>
        <p:txBody>
          <a:bodyPr wrap="square" rtlCol="0">
            <a:spAutoFit/>
          </a:bodyPr>
          <a:lstStyle/>
          <a:p>
            <a:r>
              <a:rPr lang="en-GB" dirty="0"/>
              <a:t>Just because she has a pretty face, doesn’t mean she has a pretty heart.</a:t>
            </a:r>
          </a:p>
        </p:txBody>
      </p:sp>
      <p:sp>
        <p:nvSpPr>
          <p:cNvPr id="6" name="Rectangle 5">
            <a:hlinkClick r:id="rId4" action="ppaction://hlinksldjump"/>
            <a:extLst>
              <a:ext uri="{FF2B5EF4-FFF2-40B4-BE49-F238E27FC236}">
                <a16:creationId xmlns:a16="http://schemas.microsoft.com/office/drawing/2014/main" id="{211B140A-07BA-4934-B66D-014C47AE645D}"/>
              </a:ext>
            </a:extLst>
          </p:cNvPr>
          <p:cNvSpPr/>
          <p:nvPr/>
        </p:nvSpPr>
        <p:spPr>
          <a:xfrm>
            <a:off x="8664315" y="5726243"/>
            <a:ext cx="3337162" cy="851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hlinkClick r:id="rId4" action="ppaction://hlinksldjump"/>
            <a:extLst>
              <a:ext uri="{FF2B5EF4-FFF2-40B4-BE49-F238E27FC236}">
                <a16:creationId xmlns:a16="http://schemas.microsoft.com/office/drawing/2014/main" id="{F94A7F7D-B428-4744-B34D-F57A665067F7}"/>
              </a:ext>
            </a:extLst>
          </p:cNvPr>
          <p:cNvSpPr txBox="1"/>
          <p:nvPr/>
        </p:nvSpPr>
        <p:spPr>
          <a:xfrm>
            <a:off x="8847458" y="5726243"/>
            <a:ext cx="2986733" cy="769441"/>
          </a:xfrm>
          <a:prstGeom prst="rect">
            <a:avLst/>
          </a:prstGeom>
          <a:noFill/>
        </p:spPr>
        <p:txBody>
          <a:bodyPr wrap="square" rtlCol="0">
            <a:spAutoFit/>
          </a:bodyPr>
          <a:lstStyle/>
          <a:p>
            <a:pPr algn="ctr"/>
            <a:r>
              <a:rPr lang="en-GB" sz="4400" dirty="0">
                <a:solidFill>
                  <a:srgbClr val="FF0000"/>
                </a:solidFill>
              </a:rPr>
              <a:t>RESTART</a:t>
            </a:r>
          </a:p>
        </p:txBody>
      </p:sp>
    </p:spTree>
    <p:extLst>
      <p:ext uri="{BB962C8B-B14F-4D97-AF65-F5344CB8AC3E}">
        <p14:creationId xmlns:p14="http://schemas.microsoft.com/office/powerpoint/2010/main" val="197887160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p:bldP spid="6" grpId="0" animBg="1"/>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hlinkClick r:id="rId5"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1D0FF26-BDB7-492F-9C82-A9F8C3FEC7D0}"/>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Arrow Connector 36">
            <a:extLst>
              <a:ext uri="{FF2B5EF4-FFF2-40B4-BE49-F238E27FC236}">
                <a16:creationId xmlns:a16="http://schemas.microsoft.com/office/drawing/2014/main" id="{05BC6692-8E9B-438A-88A4-495F88D4AAFF}"/>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hlinkClick r:id="rId5"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4310658" y="1500187"/>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896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hlinkClick r:id="rId5" action="ppaction://hlinksldjump"/>
            <a:extLst>
              <a:ext uri="{FF2B5EF4-FFF2-40B4-BE49-F238E27FC236}">
                <a16:creationId xmlns:a16="http://schemas.microsoft.com/office/drawing/2014/main" id="{91D0FF26-BDB7-492F-9C82-A9F8C3FEC7D0}"/>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05BC6692-8E9B-438A-88A4-495F88D4AAFF}"/>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4296590" y="2611535"/>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718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hlinkClick r:id="rId5"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hlinkClick r:id="rId5"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3733883" y="2722959"/>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215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3762018" y="4454185"/>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hlinkClick r:id="rId6" action="ppaction://hlinksldjump"/>
            <a:extLst>
              <a:ext uri="{FF2B5EF4-FFF2-40B4-BE49-F238E27FC236}">
                <a16:creationId xmlns:a16="http://schemas.microsoft.com/office/drawing/2014/main" id="{F48BAA79-91C8-45E6-BAFE-DD351452D8A0}"/>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hlinkClick r:id="rId6" action="ppaction://hlinksldjump"/>
            <a:extLst>
              <a:ext uri="{FF2B5EF4-FFF2-40B4-BE49-F238E27FC236}">
                <a16:creationId xmlns:a16="http://schemas.microsoft.com/office/drawing/2014/main" id="{2FC84705-E83D-4A49-BE39-C2B3B0FB2086}"/>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94036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E94949-1ADF-4890-A30F-E818631F27C8}"/>
              </a:ext>
            </a:extLst>
          </p:cNvPr>
          <p:cNvPicPr>
            <a:picLocks noChangeAspect="1"/>
          </p:cNvPicPr>
          <p:nvPr/>
        </p:nvPicPr>
        <p:blipFill>
          <a:blip r:embed="rId2"/>
          <a:stretch>
            <a:fillRect/>
          </a:stretch>
        </p:blipFill>
        <p:spPr>
          <a:xfrm>
            <a:off x="0" y="0"/>
            <a:ext cx="12192000" cy="6857999"/>
          </a:xfrm>
          <a:prstGeom prst="rect">
            <a:avLst/>
          </a:prstGeom>
        </p:spPr>
      </p:pic>
      <p:sp>
        <p:nvSpPr>
          <p:cNvPr id="3" name="Rectangle 2">
            <a:hlinkClick r:id="rId3" action="ppaction://hlinksldjump"/>
            <a:extLst>
              <a:ext uri="{FF2B5EF4-FFF2-40B4-BE49-F238E27FC236}">
                <a16:creationId xmlns:a16="http://schemas.microsoft.com/office/drawing/2014/main" id="{AFFE9D88-C2BA-4402-9917-49DBA28CD33A}"/>
              </a:ext>
            </a:extLst>
          </p:cNvPr>
          <p:cNvSpPr/>
          <p:nvPr/>
        </p:nvSpPr>
        <p:spPr>
          <a:xfrm>
            <a:off x="4112455" y="5458671"/>
            <a:ext cx="3967089" cy="956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008FDC30-85D7-4379-8FCE-CD7AE974C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0269" y="1444485"/>
            <a:ext cx="3571461" cy="3571461"/>
          </a:xfrm>
          <a:prstGeom prst="rect">
            <a:avLst/>
          </a:prstGeom>
        </p:spPr>
      </p:pic>
      <p:sp>
        <p:nvSpPr>
          <p:cNvPr id="9" name="Speech Bubble: Oval 8">
            <a:extLst>
              <a:ext uri="{FF2B5EF4-FFF2-40B4-BE49-F238E27FC236}">
                <a16:creationId xmlns:a16="http://schemas.microsoft.com/office/drawing/2014/main" id="{89711A4D-14C5-414D-9602-4FAEE328A1E0}"/>
              </a:ext>
            </a:extLst>
          </p:cNvPr>
          <p:cNvSpPr/>
          <p:nvPr/>
        </p:nvSpPr>
        <p:spPr>
          <a:xfrm>
            <a:off x="7646504" y="640080"/>
            <a:ext cx="4094922" cy="2513937"/>
          </a:xfrm>
          <a:prstGeom prst="wedgeEllipseCallout">
            <a:avLst>
              <a:gd name="adj1" fmla="val -76173"/>
              <a:gd name="adj2" fmla="val 635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18ECB85C-2B9F-4EDD-9FC5-988CC811A468}"/>
              </a:ext>
            </a:extLst>
          </p:cNvPr>
          <p:cNvSpPr txBox="1"/>
          <p:nvPr/>
        </p:nvSpPr>
        <p:spPr>
          <a:xfrm>
            <a:off x="6500191" y="1666215"/>
            <a:ext cx="6387548" cy="461665"/>
          </a:xfrm>
          <a:prstGeom prst="rect">
            <a:avLst/>
          </a:prstGeom>
          <a:noFill/>
        </p:spPr>
        <p:txBody>
          <a:bodyPr wrap="square" rtlCol="0">
            <a:spAutoFit/>
          </a:bodyPr>
          <a:lstStyle/>
          <a:p>
            <a:pPr algn="ctr"/>
            <a:r>
              <a:rPr lang="vi-VN" dirty="0"/>
              <a:t>M̴̱̖͖͗̈́̍̍̐ǎ̵̢̺͖̄̓̃̉̿y̷̝̏ ̸̣̗̯͔̐͒͑̽͘͜ḯ̵̧̙͚̫̘̦̇̄͝ ̶̦̞̽̿̅i̶̪͖̽̽͗͆̓͠n̵̨͎̲̬̾t̵̙̥͙̳͙͛ȓ̵̨̢͔͚̮̼̳̈o̷̡̞͎͖̰͖̰͛̿̊̅͊̍͝d̶̮̱͎̗̼̤̫͊̌̉́̉ư̴̛͈̺̬̏̽̈́͂c̷̗̩̯̲̰̈́̇̂̋̓͠ë̶̛̼͈̮͎͍̮́̏̐̈́͠ ̶̡͇͚͔̩̘̑̑̿y̷̛̬̠̣͈͉͎͂̈̎͘ͅo̶̙̟̅̍̉̾͛͑̚ŭ̷̥̻̾ ̸̭̟̠͑́̉̈ͅt̶̎ͅo̴̟̣͇̦̗̩̎́̀ ̶̡̙͈̹̆̌̎̔̃͌͂m̴̢̪̗͉̼̣͉̐̽̌̑̍̾͘ỵ̶͚̇́̾͝ ̵̱̜̺͐͐͂͝r̵̺̝̥͓̞̻̟̓̑͝͠ë̵̢͉̞l̷̗̰̗͕͙͓̒̿̀̑̚̚i̴̮͍̙̗̎̋̓͝g̵̗̳̼͂͒͛͗i̴̮̪̗͑̓͆̅̒ͅỏ̷̡͈̬̹̲̈́̓͗̆͘͝n̴͂̌̐̀̕</a:t>
            </a:r>
            <a:r>
              <a:rPr lang="vi-VN" sz="2400" dirty="0"/>
              <a:t>͙̰̳͉̐͘͜</a:t>
            </a:r>
            <a:endParaRPr lang="en-GB" sz="2400" dirty="0">
              <a:latin typeface="Comic Sans MS" panose="030F0702030302020204" pitchFamily="66" charset="0"/>
            </a:endParaRPr>
          </a:p>
        </p:txBody>
      </p:sp>
      <p:sp>
        <p:nvSpPr>
          <p:cNvPr id="11" name="TextBox 10">
            <a:hlinkClick r:id="rId3" action="ppaction://hlinksldjump"/>
            <a:extLst>
              <a:ext uri="{FF2B5EF4-FFF2-40B4-BE49-F238E27FC236}">
                <a16:creationId xmlns:a16="http://schemas.microsoft.com/office/drawing/2014/main" id="{B186FC70-4413-4ACA-9C97-E5B29AF8270E}"/>
              </a:ext>
            </a:extLst>
          </p:cNvPr>
          <p:cNvSpPr txBox="1"/>
          <p:nvPr/>
        </p:nvSpPr>
        <p:spPr>
          <a:xfrm>
            <a:off x="4287996" y="5604241"/>
            <a:ext cx="3551582" cy="461665"/>
          </a:xfrm>
          <a:prstGeom prst="rect">
            <a:avLst/>
          </a:prstGeom>
          <a:noFill/>
        </p:spPr>
        <p:txBody>
          <a:bodyPr wrap="square" rtlCol="0">
            <a:spAutoFit/>
          </a:bodyPr>
          <a:lstStyle/>
          <a:p>
            <a:pPr algn="ctr"/>
            <a:r>
              <a:rPr lang="en-GB" sz="2400" dirty="0">
                <a:solidFill>
                  <a:srgbClr val="FF0000"/>
                </a:solidFill>
              </a:rPr>
              <a:t>Go back</a:t>
            </a:r>
          </a:p>
        </p:txBody>
      </p:sp>
      <p:sp>
        <p:nvSpPr>
          <p:cNvPr id="12" name="Rectangle 11">
            <a:hlinkClick r:id="rId5" action="ppaction://hlinksldjump"/>
            <a:extLst>
              <a:ext uri="{FF2B5EF4-FFF2-40B4-BE49-F238E27FC236}">
                <a16:creationId xmlns:a16="http://schemas.microsoft.com/office/drawing/2014/main" id="{6BE03643-31AA-4C91-B96C-B9914566868D}"/>
              </a:ext>
            </a:extLst>
          </p:cNvPr>
          <p:cNvSpPr/>
          <p:nvPr/>
        </p:nvSpPr>
        <p:spPr>
          <a:xfrm>
            <a:off x="9705474" y="5903495"/>
            <a:ext cx="1812758" cy="511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hlinkClick r:id="rId5" action="ppaction://hlinksldjump"/>
            <a:extLst>
              <a:ext uri="{FF2B5EF4-FFF2-40B4-BE49-F238E27FC236}">
                <a16:creationId xmlns:a16="http://schemas.microsoft.com/office/drawing/2014/main" id="{2BEC9286-E73F-4A6C-ACCC-ABF352BCF624}"/>
              </a:ext>
            </a:extLst>
          </p:cNvPr>
          <p:cNvSpPr txBox="1"/>
          <p:nvPr/>
        </p:nvSpPr>
        <p:spPr>
          <a:xfrm>
            <a:off x="10058401" y="5974718"/>
            <a:ext cx="1299410" cy="369332"/>
          </a:xfrm>
          <a:prstGeom prst="rect">
            <a:avLst/>
          </a:prstGeom>
          <a:noFill/>
        </p:spPr>
        <p:txBody>
          <a:bodyPr wrap="square" rtlCol="0">
            <a:spAutoFit/>
          </a:bodyPr>
          <a:lstStyle/>
          <a:p>
            <a:r>
              <a:rPr lang="en-GB" dirty="0"/>
              <a:t>…Go on</a:t>
            </a:r>
          </a:p>
        </p:txBody>
      </p:sp>
    </p:spTree>
    <p:extLst>
      <p:ext uri="{BB962C8B-B14F-4D97-AF65-F5344CB8AC3E}">
        <p14:creationId xmlns:p14="http://schemas.microsoft.com/office/powerpoint/2010/main" val="2352327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p:bldP spid="11" grpId="0"/>
      <p:bldP spid="12" grpId="0" animBg="1"/>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E94949-1ADF-4890-A30F-E818631F27C8}"/>
              </a:ext>
            </a:extLst>
          </p:cNvPr>
          <p:cNvPicPr>
            <a:picLocks noChangeAspect="1"/>
          </p:cNvPicPr>
          <p:nvPr/>
        </p:nvPicPr>
        <p:blipFill>
          <a:blip r:embed="rId2"/>
          <a:stretch>
            <a:fillRect/>
          </a:stretch>
        </p:blipFill>
        <p:spPr>
          <a:xfrm>
            <a:off x="0" y="0"/>
            <a:ext cx="12192000" cy="6857999"/>
          </a:xfrm>
          <a:prstGeom prst="rect">
            <a:avLst/>
          </a:prstGeom>
        </p:spPr>
      </p:pic>
      <p:sp>
        <p:nvSpPr>
          <p:cNvPr id="3" name="Rectangle 2">
            <a:hlinkClick r:id="rId3" action="ppaction://hlinksldjump"/>
            <a:extLst>
              <a:ext uri="{FF2B5EF4-FFF2-40B4-BE49-F238E27FC236}">
                <a16:creationId xmlns:a16="http://schemas.microsoft.com/office/drawing/2014/main" id="{AFFE9D88-C2BA-4402-9917-49DBA28CD33A}"/>
              </a:ext>
            </a:extLst>
          </p:cNvPr>
          <p:cNvSpPr/>
          <p:nvPr/>
        </p:nvSpPr>
        <p:spPr>
          <a:xfrm>
            <a:off x="0" y="5936972"/>
            <a:ext cx="4508083" cy="956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008FDC30-85D7-4379-8FCE-CD7AE974C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571461" cy="3571461"/>
          </a:xfrm>
          <a:prstGeom prst="rect">
            <a:avLst/>
          </a:prstGeom>
        </p:spPr>
      </p:pic>
      <p:sp>
        <p:nvSpPr>
          <p:cNvPr id="9" name="Speech Bubble: Oval 8">
            <a:extLst>
              <a:ext uri="{FF2B5EF4-FFF2-40B4-BE49-F238E27FC236}">
                <a16:creationId xmlns:a16="http://schemas.microsoft.com/office/drawing/2014/main" id="{89711A4D-14C5-414D-9602-4FAEE328A1E0}"/>
              </a:ext>
            </a:extLst>
          </p:cNvPr>
          <p:cNvSpPr/>
          <p:nvPr/>
        </p:nvSpPr>
        <p:spPr>
          <a:xfrm>
            <a:off x="5155095" y="-1"/>
            <a:ext cx="7036905" cy="6857999"/>
          </a:xfrm>
          <a:prstGeom prst="wedgeEllipseCallout">
            <a:avLst>
              <a:gd name="adj1" fmla="val -85363"/>
              <a:gd name="adj2" fmla="val -148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18ECB85C-2B9F-4EDD-9FC5-988CC811A468}"/>
              </a:ext>
            </a:extLst>
          </p:cNvPr>
          <p:cNvSpPr txBox="1"/>
          <p:nvPr/>
        </p:nvSpPr>
        <p:spPr>
          <a:xfrm>
            <a:off x="6500191" y="1666215"/>
            <a:ext cx="6387548" cy="461665"/>
          </a:xfrm>
          <a:prstGeom prst="rect">
            <a:avLst/>
          </a:prstGeom>
          <a:noFill/>
        </p:spPr>
        <p:txBody>
          <a:bodyPr wrap="square" rtlCol="0">
            <a:spAutoFit/>
          </a:bodyPr>
          <a:lstStyle/>
          <a:p>
            <a:pPr algn="ctr"/>
            <a:endParaRPr lang="en-GB" sz="2400" dirty="0">
              <a:latin typeface="Comic Sans MS" panose="030F0702030302020204" pitchFamily="66" charset="0"/>
            </a:endParaRPr>
          </a:p>
        </p:txBody>
      </p:sp>
      <p:sp>
        <p:nvSpPr>
          <p:cNvPr id="11" name="TextBox 10">
            <a:hlinkClick r:id="rId3" action="ppaction://hlinksldjump"/>
            <a:extLst>
              <a:ext uri="{FF2B5EF4-FFF2-40B4-BE49-F238E27FC236}">
                <a16:creationId xmlns:a16="http://schemas.microsoft.com/office/drawing/2014/main" id="{B186FC70-4413-4ACA-9C97-E5B29AF8270E}"/>
              </a:ext>
            </a:extLst>
          </p:cNvPr>
          <p:cNvSpPr txBox="1"/>
          <p:nvPr/>
        </p:nvSpPr>
        <p:spPr>
          <a:xfrm>
            <a:off x="478250" y="5953608"/>
            <a:ext cx="3551582" cy="461665"/>
          </a:xfrm>
          <a:prstGeom prst="rect">
            <a:avLst/>
          </a:prstGeom>
          <a:noFill/>
        </p:spPr>
        <p:txBody>
          <a:bodyPr wrap="square" rtlCol="0">
            <a:spAutoFit/>
          </a:bodyPr>
          <a:lstStyle/>
          <a:p>
            <a:pPr algn="ctr"/>
            <a:r>
              <a:rPr lang="en-GB" sz="2400" dirty="0">
                <a:solidFill>
                  <a:srgbClr val="FF0000"/>
                </a:solidFill>
              </a:rPr>
              <a:t>I’m sorry little one</a:t>
            </a:r>
          </a:p>
        </p:txBody>
      </p:sp>
      <p:sp>
        <p:nvSpPr>
          <p:cNvPr id="4" name="TextBox 3">
            <a:extLst>
              <a:ext uri="{FF2B5EF4-FFF2-40B4-BE49-F238E27FC236}">
                <a16:creationId xmlns:a16="http://schemas.microsoft.com/office/drawing/2014/main" id="{9CB04C9A-10AC-4D4A-A376-3A3BED590DFD}"/>
              </a:ext>
            </a:extLst>
          </p:cNvPr>
          <p:cNvSpPr txBox="1"/>
          <p:nvPr/>
        </p:nvSpPr>
        <p:spPr>
          <a:xfrm>
            <a:off x="6574618" y="920311"/>
            <a:ext cx="4508083" cy="1754326"/>
          </a:xfrm>
          <a:prstGeom prst="rect">
            <a:avLst/>
          </a:prstGeom>
          <a:noFill/>
        </p:spPr>
        <p:txBody>
          <a:bodyPr wrap="square" rtlCol="0">
            <a:spAutoFit/>
          </a:bodyPr>
          <a:lstStyle/>
          <a:p>
            <a:r>
              <a:rPr lang="en-GB" i="1" dirty="0"/>
              <a:t>"I know what it's like to lose. To feel so desperately that you're right, yet to fail nonetheless. It's frightening. Turns the legs to jelly. I ask you, to what end? Dread it. Run from it. Destiny arrives all the same. And now, it's here. Or should I say, I am."</a:t>
            </a:r>
            <a:endParaRPr lang="en-GB" dirty="0"/>
          </a:p>
        </p:txBody>
      </p:sp>
      <p:sp>
        <p:nvSpPr>
          <p:cNvPr id="5" name="TextBox 4">
            <a:extLst>
              <a:ext uri="{FF2B5EF4-FFF2-40B4-BE49-F238E27FC236}">
                <a16:creationId xmlns:a16="http://schemas.microsoft.com/office/drawing/2014/main" id="{A9E3361E-1D5C-4637-8CDF-7E688FDE64F5}"/>
              </a:ext>
            </a:extLst>
          </p:cNvPr>
          <p:cNvSpPr txBox="1"/>
          <p:nvPr/>
        </p:nvSpPr>
        <p:spPr>
          <a:xfrm>
            <a:off x="6574619" y="2710213"/>
            <a:ext cx="4508083" cy="3970318"/>
          </a:xfrm>
          <a:prstGeom prst="rect">
            <a:avLst/>
          </a:prstGeom>
          <a:noFill/>
        </p:spPr>
        <p:txBody>
          <a:bodyPr wrap="square" rtlCol="0">
            <a:spAutoFit/>
          </a:bodyPr>
          <a:lstStyle/>
          <a:p>
            <a:r>
              <a:rPr lang="en-GB" i="1" dirty="0"/>
              <a:t>“Titan was like most planets. Too many mouths, not enough to go around. And when we faced extinction, I offered a solution. Genocide.</a:t>
            </a:r>
            <a:br>
              <a:rPr lang="en-GB" i="1" dirty="0"/>
            </a:br>
            <a:r>
              <a:rPr lang="en-GB" i="1" dirty="0"/>
              <a:t>"But at random, dispassionate, fair to rich and poor alike. They called me a madman, and what I predicted came to pass.</a:t>
            </a:r>
            <a:br>
              <a:rPr lang="en-GB" i="1" dirty="0"/>
            </a:br>
            <a:r>
              <a:rPr lang="en-GB" i="1" dirty="0"/>
              <a:t>"With all six stones, I could simply snap my fingers. They would all cease to exist. I call that... mercy.</a:t>
            </a:r>
            <a:br>
              <a:rPr lang="en-GB" i="1" dirty="0"/>
            </a:br>
            <a:r>
              <a:rPr lang="en-GB" i="1" dirty="0"/>
              <a:t>“Then, I finally rest. And watch the sun rise on a grateful universe. The hardest choices require the strongest wills."</a:t>
            </a:r>
            <a:br>
              <a:rPr lang="en-GB" i="1" dirty="0"/>
            </a:br>
            <a:endParaRPr lang="en-GB" dirty="0"/>
          </a:p>
        </p:txBody>
      </p:sp>
      <p:sp>
        <p:nvSpPr>
          <p:cNvPr id="6" name="TextBox 5">
            <a:hlinkClick r:id="rId3" action="ppaction://hlinksldjump"/>
            <a:extLst>
              <a:ext uri="{FF2B5EF4-FFF2-40B4-BE49-F238E27FC236}">
                <a16:creationId xmlns:a16="http://schemas.microsoft.com/office/drawing/2014/main" id="{8965A349-6089-406D-91CD-2F9A094CC9E1}"/>
              </a:ext>
            </a:extLst>
          </p:cNvPr>
          <p:cNvSpPr txBox="1"/>
          <p:nvPr/>
        </p:nvSpPr>
        <p:spPr>
          <a:xfrm>
            <a:off x="1379621" y="6415273"/>
            <a:ext cx="1796716" cy="369332"/>
          </a:xfrm>
          <a:prstGeom prst="rect">
            <a:avLst/>
          </a:prstGeom>
          <a:noFill/>
        </p:spPr>
        <p:txBody>
          <a:bodyPr wrap="square" rtlCol="0">
            <a:spAutoFit/>
          </a:bodyPr>
          <a:lstStyle/>
          <a:p>
            <a:pPr algn="ctr"/>
            <a:r>
              <a:rPr lang="en-GB" dirty="0"/>
              <a:t>For I must go</a:t>
            </a:r>
          </a:p>
        </p:txBody>
      </p:sp>
    </p:spTree>
    <p:extLst>
      <p:ext uri="{BB962C8B-B14F-4D97-AF65-F5344CB8AC3E}">
        <p14:creationId xmlns:p14="http://schemas.microsoft.com/office/powerpoint/2010/main" val="2952719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p:bldP spid="11" grpId="0"/>
      <p:bldP spid="4" grpId="0"/>
      <p:bldP spid="5"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hlinkClick r:id="rId5" action="ppaction://hlinksldjump"/>
            <a:extLst>
              <a:ext uri="{FF2B5EF4-FFF2-40B4-BE49-F238E27FC236}">
                <a16:creationId xmlns:a16="http://schemas.microsoft.com/office/drawing/2014/main" id="{91D0FF26-BDB7-492F-9C82-A9F8C3FEC7D0}"/>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hlinkClick r:id="rId5" action="ppaction://hlinksldjump"/>
            <a:extLst>
              <a:ext uri="{FF2B5EF4-FFF2-40B4-BE49-F238E27FC236}">
                <a16:creationId xmlns:a16="http://schemas.microsoft.com/office/drawing/2014/main" id="{05BC6692-8E9B-438A-88A4-495F88D4AAFF}"/>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5548908" y="1485900"/>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703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hlinkClick r:id="rId5"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hlinkClick r:id="rId5"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hlinkClick r:id="rId4"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5548908" y="942975"/>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4085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7B40EB46-CD56-4059-A85E-63AAE8A14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https://scontent-lht6-1.xx.fbcdn.net/v/t1.15752-9/64547027_632722010541468_5077512484814848000_n.jpg?_nc_cat=104&amp;_nc_ht=scontent-lht6-1.xx&amp;oh=2feca7c35aba7fd91d937fbf4a08eae4&amp;oe=5D7B133E">
            <a:extLst>
              <a:ext uri="{FF2B5EF4-FFF2-40B4-BE49-F238E27FC236}">
                <a16:creationId xmlns:a16="http://schemas.microsoft.com/office/drawing/2014/main" id="{EE3ACFCA-92B5-445D-B8BD-EACCF606B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29" t="42917" r="31155"/>
          <a:stretch/>
        </p:blipFill>
        <p:spPr bwMode="auto">
          <a:xfrm>
            <a:off x="4448896" y="842963"/>
            <a:ext cx="3294208" cy="432911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DCA20B4C-287A-4A3A-8945-08B06258F918}"/>
              </a:ext>
            </a:extLst>
          </p:cNvPr>
          <p:cNvSpPr/>
          <p:nvPr/>
        </p:nvSpPr>
        <p:spPr>
          <a:xfrm>
            <a:off x="8015288" y="242888"/>
            <a:ext cx="2757487" cy="1385887"/>
          </a:xfrm>
          <a:prstGeom prst="wedgeEllipseCallout">
            <a:avLst>
              <a:gd name="adj1" fmla="val -92336"/>
              <a:gd name="adj2" fmla="val 429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8E6C17-6338-4066-9D42-D9648E089838}"/>
              </a:ext>
            </a:extLst>
          </p:cNvPr>
          <p:cNvSpPr txBox="1"/>
          <p:nvPr/>
        </p:nvSpPr>
        <p:spPr>
          <a:xfrm>
            <a:off x="8572500" y="585788"/>
            <a:ext cx="1657350" cy="800219"/>
          </a:xfrm>
          <a:prstGeom prst="rect">
            <a:avLst/>
          </a:prstGeom>
          <a:noFill/>
        </p:spPr>
        <p:txBody>
          <a:bodyPr wrap="square" rtlCol="0">
            <a:spAutoFit/>
          </a:bodyPr>
          <a:lstStyle/>
          <a:p>
            <a:pPr algn="ctr"/>
            <a:r>
              <a:rPr lang="en-GB" sz="2800" b="1" dirty="0"/>
              <a:t>(•ˋ _ ˊ•)</a:t>
            </a:r>
          </a:p>
          <a:p>
            <a:endParaRPr lang="en-GB" dirty="0"/>
          </a:p>
        </p:txBody>
      </p:sp>
      <p:sp>
        <p:nvSpPr>
          <p:cNvPr id="7" name="TextBox 6">
            <a:extLst>
              <a:ext uri="{FF2B5EF4-FFF2-40B4-BE49-F238E27FC236}">
                <a16:creationId xmlns:a16="http://schemas.microsoft.com/office/drawing/2014/main" id="{0852C9E3-9940-40DA-B6E1-920481D802D2}"/>
              </a:ext>
            </a:extLst>
          </p:cNvPr>
          <p:cNvSpPr txBox="1"/>
          <p:nvPr/>
        </p:nvSpPr>
        <p:spPr>
          <a:xfrm>
            <a:off x="119280" y="585788"/>
            <a:ext cx="4210357" cy="923330"/>
          </a:xfrm>
          <a:prstGeom prst="rect">
            <a:avLst/>
          </a:prstGeom>
          <a:noFill/>
        </p:spPr>
        <p:txBody>
          <a:bodyPr wrap="square" rtlCol="0">
            <a:spAutoFit/>
          </a:bodyPr>
          <a:lstStyle/>
          <a:p>
            <a:r>
              <a:rPr lang="en-GB" dirty="0">
                <a:highlight>
                  <a:srgbClr val="C0C0C0"/>
                </a:highlight>
              </a:rPr>
              <a:t>Uh oh – he’s back and he doesn’t seem too happy about how your last ‘conversation’ went</a:t>
            </a:r>
          </a:p>
        </p:txBody>
      </p:sp>
      <p:sp>
        <p:nvSpPr>
          <p:cNvPr id="8" name="TextBox 7">
            <a:extLst>
              <a:ext uri="{FF2B5EF4-FFF2-40B4-BE49-F238E27FC236}">
                <a16:creationId xmlns:a16="http://schemas.microsoft.com/office/drawing/2014/main" id="{6C959FB8-2035-45A6-85A4-F60A0DD621C5}"/>
              </a:ext>
            </a:extLst>
          </p:cNvPr>
          <p:cNvSpPr txBox="1"/>
          <p:nvPr/>
        </p:nvSpPr>
        <p:spPr>
          <a:xfrm>
            <a:off x="119280" y="2202856"/>
            <a:ext cx="4057432" cy="1200329"/>
          </a:xfrm>
          <a:prstGeom prst="rect">
            <a:avLst/>
          </a:prstGeom>
          <a:noFill/>
        </p:spPr>
        <p:txBody>
          <a:bodyPr wrap="square" rtlCol="0">
            <a:spAutoFit/>
          </a:bodyPr>
          <a:lstStyle/>
          <a:p>
            <a:r>
              <a:rPr lang="en-GB" dirty="0">
                <a:highlight>
                  <a:srgbClr val="C0C0C0"/>
                </a:highlight>
              </a:rPr>
              <a:t>His stare has went from filled with passion yesterday, to burning with the rage of a thousand suns. How are you going to deal with this?</a:t>
            </a:r>
          </a:p>
        </p:txBody>
      </p:sp>
      <p:sp>
        <p:nvSpPr>
          <p:cNvPr id="9" name="Rectangle 8">
            <a:hlinkClick r:id="rId4" action="ppaction://hlinksldjump"/>
            <a:extLst>
              <a:ext uri="{FF2B5EF4-FFF2-40B4-BE49-F238E27FC236}">
                <a16:creationId xmlns:a16="http://schemas.microsoft.com/office/drawing/2014/main" id="{3580EB64-0634-4696-A30E-702013817263}"/>
              </a:ext>
            </a:extLst>
          </p:cNvPr>
          <p:cNvSpPr/>
          <p:nvPr/>
        </p:nvSpPr>
        <p:spPr>
          <a:xfrm>
            <a:off x="251792" y="5565913"/>
            <a:ext cx="3294208" cy="9674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4" action="ppaction://hlinksldjump"/>
            <a:extLst>
              <a:ext uri="{FF2B5EF4-FFF2-40B4-BE49-F238E27FC236}">
                <a16:creationId xmlns:a16="http://schemas.microsoft.com/office/drawing/2014/main" id="{5B347775-35FB-49A5-8BD4-C33833F18C5E}"/>
              </a:ext>
            </a:extLst>
          </p:cNvPr>
          <p:cNvSpPr txBox="1"/>
          <p:nvPr/>
        </p:nvSpPr>
        <p:spPr>
          <a:xfrm>
            <a:off x="-63565" y="5726451"/>
            <a:ext cx="3924921" cy="584775"/>
          </a:xfrm>
          <a:prstGeom prst="rect">
            <a:avLst/>
          </a:prstGeom>
          <a:noFill/>
        </p:spPr>
        <p:txBody>
          <a:bodyPr wrap="square" rtlCol="0">
            <a:spAutoFit/>
          </a:bodyPr>
          <a:lstStyle/>
          <a:p>
            <a:pPr algn="ctr"/>
            <a:r>
              <a:rPr lang="en-GB" sz="3200" b="1" dirty="0"/>
              <a:t>(╬ Ò ‸ Ó)</a:t>
            </a:r>
          </a:p>
        </p:txBody>
      </p:sp>
      <p:sp>
        <p:nvSpPr>
          <p:cNvPr id="12" name="Rectangle 11">
            <a:hlinkClick r:id="rId5" action="ppaction://hlinksldjump"/>
            <a:extLst>
              <a:ext uri="{FF2B5EF4-FFF2-40B4-BE49-F238E27FC236}">
                <a16:creationId xmlns:a16="http://schemas.microsoft.com/office/drawing/2014/main" id="{59A3F976-EAEE-4A7C-AD77-02282507C051}"/>
              </a:ext>
            </a:extLst>
          </p:cNvPr>
          <p:cNvSpPr/>
          <p:nvPr/>
        </p:nvSpPr>
        <p:spPr>
          <a:xfrm>
            <a:off x="4448897" y="5568063"/>
            <a:ext cx="3294208" cy="9674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hlinkClick r:id="rId5" action="ppaction://hlinksldjump"/>
            <a:extLst>
              <a:ext uri="{FF2B5EF4-FFF2-40B4-BE49-F238E27FC236}">
                <a16:creationId xmlns:a16="http://schemas.microsoft.com/office/drawing/2014/main" id="{4DE9F8E9-F462-40EA-B427-88266931CA77}"/>
              </a:ext>
            </a:extLst>
          </p:cNvPr>
          <p:cNvSpPr txBox="1"/>
          <p:nvPr/>
        </p:nvSpPr>
        <p:spPr>
          <a:xfrm>
            <a:off x="4448896" y="5864950"/>
            <a:ext cx="3294208" cy="369332"/>
          </a:xfrm>
          <a:prstGeom prst="rect">
            <a:avLst/>
          </a:prstGeom>
          <a:noFill/>
        </p:spPr>
        <p:txBody>
          <a:bodyPr wrap="square" rtlCol="0">
            <a:spAutoFit/>
          </a:bodyPr>
          <a:lstStyle/>
          <a:p>
            <a:pPr algn="ctr"/>
            <a:r>
              <a:rPr lang="en-GB" dirty="0"/>
              <a:t>*respectfully bow*</a:t>
            </a:r>
          </a:p>
        </p:txBody>
      </p:sp>
      <p:sp>
        <p:nvSpPr>
          <p:cNvPr id="14" name="Rectangle 13">
            <a:hlinkClick r:id="rId6" action="ppaction://hlinksldjump"/>
            <a:extLst>
              <a:ext uri="{FF2B5EF4-FFF2-40B4-BE49-F238E27FC236}">
                <a16:creationId xmlns:a16="http://schemas.microsoft.com/office/drawing/2014/main" id="{DC87C86E-03E3-4833-A642-A67F0A372119}"/>
              </a:ext>
            </a:extLst>
          </p:cNvPr>
          <p:cNvSpPr/>
          <p:nvPr/>
        </p:nvSpPr>
        <p:spPr>
          <a:xfrm>
            <a:off x="8572500" y="1728907"/>
            <a:ext cx="3294208" cy="4804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hlinkClick r:id="rId6" action="ppaction://hlinksldjump"/>
            <a:extLst>
              <a:ext uri="{FF2B5EF4-FFF2-40B4-BE49-F238E27FC236}">
                <a16:creationId xmlns:a16="http://schemas.microsoft.com/office/drawing/2014/main" id="{39515672-CFCD-46B5-BB04-8CA391DCAE67}"/>
              </a:ext>
            </a:extLst>
          </p:cNvPr>
          <p:cNvSpPr txBox="1"/>
          <p:nvPr/>
        </p:nvSpPr>
        <p:spPr>
          <a:xfrm>
            <a:off x="8572500" y="1848467"/>
            <a:ext cx="3294208" cy="4524315"/>
          </a:xfrm>
          <a:prstGeom prst="rect">
            <a:avLst/>
          </a:prstGeom>
          <a:noFill/>
        </p:spPr>
        <p:txBody>
          <a:bodyPr wrap="square" rtlCol="0">
            <a:spAutoFit/>
          </a:bodyPr>
          <a:lstStyle/>
          <a:p>
            <a:pPr algn="ctr"/>
            <a:r>
              <a:rPr lang="en-GB" dirty="0"/>
              <a:t>Remind him of how dressing up as a samurai is not only a spit in the face to the Japanese culture, but also romanticising the horrific history behind Japan. Arguably, Japan was worse than Germany in WW2 due to their occupation of China. Significant war crimes like the massacre of Nanjing and the treatment of prisoners of war. Approximately 20 million Chinese civilians died in the fighting due to Japanese savagery, and yet you dress up like this ignorant of what history you are portraying. </a:t>
            </a:r>
          </a:p>
        </p:txBody>
      </p:sp>
    </p:spTree>
    <p:extLst>
      <p:ext uri="{BB962C8B-B14F-4D97-AF65-F5344CB8AC3E}">
        <p14:creationId xmlns:p14="http://schemas.microsoft.com/office/powerpoint/2010/main" val="1687527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p:bldP spid="8" grpId="0"/>
      <p:bldP spid="9" grpId="0" animBg="1"/>
      <p:bldP spid="10" grpId="0"/>
      <p:bldP spid="12" grpId="0" animBg="1"/>
      <p:bldP spid="11" grpId="0"/>
      <p:bldP spid="14" grpId="0" animBg="1"/>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7B40EB46-CD56-4059-A85E-63AAE8A14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https://scontent-lht6-1.xx.fbcdn.net/v/t1.15752-9/64547027_632722010541468_5077512484814848000_n.jpg?_nc_cat=104&amp;_nc_ht=scontent-lht6-1.xx&amp;oh=2feca7c35aba7fd91d937fbf4a08eae4&amp;oe=5D7B133E">
            <a:extLst>
              <a:ext uri="{FF2B5EF4-FFF2-40B4-BE49-F238E27FC236}">
                <a16:creationId xmlns:a16="http://schemas.microsoft.com/office/drawing/2014/main" id="{EE3ACFCA-92B5-445D-B8BD-EACCF606B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29" t="42917" r="31155"/>
          <a:stretch/>
        </p:blipFill>
        <p:spPr bwMode="auto">
          <a:xfrm>
            <a:off x="4448896" y="842963"/>
            <a:ext cx="3294208" cy="432911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DCA20B4C-287A-4A3A-8945-08B06258F918}"/>
              </a:ext>
            </a:extLst>
          </p:cNvPr>
          <p:cNvSpPr/>
          <p:nvPr/>
        </p:nvSpPr>
        <p:spPr>
          <a:xfrm>
            <a:off x="8015288" y="242888"/>
            <a:ext cx="2757487" cy="1385887"/>
          </a:xfrm>
          <a:prstGeom prst="wedgeEllipseCallout">
            <a:avLst>
              <a:gd name="adj1" fmla="val -92336"/>
              <a:gd name="adj2" fmla="val 429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8E6C17-6338-4066-9D42-D9648E089838}"/>
              </a:ext>
            </a:extLst>
          </p:cNvPr>
          <p:cNvSpPr txBox="1"/>
          <p:nvPr/>
        </p:nvSpPr>
        <p:spPr>
          <a:xfrm>
            <a:off x="8572500" y="585788"/>
            <a:ext cx="1657350" cy="677108"/>
          </a:xfrm>
          <a:prstGeom prst="rect">
            <a:avLst/>
          </a:prstGeom>
          <a:noFill/>
        </p:spPr>
        <p:txBody>
          <a:bodyPr wrap="square" rtlCol="0">
            <a:spAutoFit/>
          </a:bodyPr>
          <a:lstStyle/>
          <a:p>
            <a:r>
              <a:rPr lang="en-GB" sz="2000" b="1" dirty="0"/>
              <a:t>( ͡°⁄ ⁄ ͜⁄ ⁄ʖ⁄ ⁄ ͡°)</a:t>
            </a:r>
          </a:p>
          <a:p>
            <a:endParaRPr lang="en-GB" dirty="0"/>
          </a:p>
        </p:txBody>
      </p:sp>
      <p:sp>
        <p:nvSpPr>
          <p:cNvPr id="7" name="TextBox 6">
            <a:extLst>
              <a:ext uri="{FF2B5EF4-FFF2-40B4-BE49-F238E27FC236}">
                <a16:creationId xmlns:a16="http://schemas.microsoft.com/office/drawing/2014/main" id="{0852C9E3-9940-40DA-B6E1-920481D802D2}"/>
              </a:ext>
            </a:extLst>
          </p:cNvPr>
          <p:cNvSpPr txBox="1"/>
          <p:nvPr/>
        </p:nvSpPr>
        <p:spPr>
          <a:xfrm>
            <a:off x="42817" y="3429000"/>
            <a:ext cx="4210357" cy="1200329"/>
          </a:xfrm>
          <a:prstGeom prst="rect">
            <a:avLst/>
          </a:prstGeom>
          <a:noFill/>
        </p:spPr>
        <p:txBody>
          <a:bodyPr wrap="square" rtlCol="0">
            <a:spAutoFit/>
          </a:bodyPr>
          <a:lstStyle/>
          <a:p>
            <a:pPr algn="ctr"/>
            <a:r>
              <a:rPr lang="en-GB" dirty="0">
                <a:highlight>
                  <a:srgbClr val="C0C0C0"/>
                </a:highlight>
              </a:rPr>
              <a:t>He blushes a little after your gesture of respect. He moves out of your way and allows you to carry on with your quest for </a:t>
            </a:r>
            <a:r>
              <a:rPr lang="en-GB" dirty="0" err="1">
                <a:highlight>
                  <a:srgbClr val="C0C0C0"/>
                </a:highlight>
              </a:rPr>
              <a:t>Taku</a:t>
            </a:r>
            <a:endParaRPr lang="en-GB" dirty="0">
              <a:highlight>
                <a:srgbClr val="C0C0C0"/>
              </a:highlight>
            </a:endParaRPr>
          </a:p>
        </p:txBody>
      </p:sp>
      <p:sp>
        <p:nvSpPr>
          <p:cNvPr id="8" name="TextBox 7">
            <a:extLst>
              <a:ext uri="{FF2B5EF4-FFF2-40B4-BE49-F238E27FC236}">
                <a16:creationId xmlns:a16="http://schemas.microsoft.com/office/drawing/2014/main" id="{6C959FB8-2035-45A6-85A4-F60A0DD621C5}"/>
              </a:ext>
            </a:extLst>
          </p:cNvPr>
          <p:cNvSpPr txBox="1"/>
          <p:nvPr/>
        </p:nvSpPr>
        <p:spPr>
          <a:xfrm>
            <a:off x="8270660" y="3567499"/>
            <a:ext cx="4057432" cy="923330"/>
          </a:xfrm>
          <a:prstGeom prst="rect">
            <a:avLst/>
          </a:prstGeom>
          <a:noFill/>
        </p:spPr>
        <p:txBody>
          <a:bodyPr wrap="square" rtlCol="0">
            <a:spAutoFit/>
          </a:bodyPr>
          <a:lstStyle/>
          <a:p>
            <a:pPr algn="ctr"/>
            <a:r>
              <a:rPr lang="en-GB" dirty="0">
                <a:highlight>
                  <a:srgbClr val="C0C0C0"/>
                </a:highlight>
              </a:rPr>
              <a:t>You feel like you’ve made a new friend now, he may be a little like your little brother but a friend nonetheless.</a:t>
            </a:r>
          </a:p>
        </p:txBody>
      </p:sp>
      <p:sp>
        <p:nvSpPr>
          <p:cNvPr id="5" name="Rectangle 4">
            <a:hlinkClick r:id="rId4" action="ppaction://hlinksldjump"/>
            <a:extLst>
              <a:ext uri="{FF2B5EF4-FFF2-40B4-BE49-F238E27FC236}">
                <a16:creationId xmlns:a16="http://schemas.microsoft.com/office/drawing/2014/main" id="{E4B2EC98-282E-4C13-91B5-F02ABFA0AA8C}"/>
              </a:ext>
            </a:extLst>
          </p:cNvPr>
          <p:cNvSpPr/>
          <p:nvPr/>
        </p:nvSpPr>
        <p:spPr>
          <a:xfrm>
            <a:off x="4448896" y="5618747"/>
            <a:ext cx="3294208" cy="794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hlinkClick r:id="rId4" action="ppaction://hlinksldjump"/>
            <a:extLst>
              <a:ext uri="{FF2B5EF4-FFF2-40B4-BE49-F238E27FC236}">
                <a16:creationId xmlns:a16="http://schemas.microsoft.com/office/drawing/2014/main" id="{D7A523C6-E54F-4B21-9074-95C22F0B62E0}"/>
              </a:ext>
            </a:extLst>
          </p:cNvPr>
          <p:cNvSpPr txBox="1"/>
          <p:nvPr/>
        </p:nvSpPr>
        <p:spPr>
          <a:xfrm>
            <a:off x="4448896" y="5618747"/>
            <a:ext cx="3294208" cy="584775"/>
          </a:xfrm>
          <a:prstGeom prst="rect">
            <a:avLst/>
          </a:prstGeom>
          <a:noFill/>
        </p:spPr>
        <p:txBody>
          <a:bodyPr wrap="square" rtlCol="0">
            <a:spAutoFit/>
          </a:bodyPr>
          <a:lstStyle/>
          <a:p>
            <a:pPr algn="ctr"/>
            <a:r>
              <a:rPr lang="en-GB" sz="3200" b="1" dirty="0">
                <a:solidFill>
                  <a:srgbClr val="00B050"/>
                </a:solidFill>
              </a:rPr>
              <a:t>Carry on</a:t>
            </a:r>
          </a:p>
        </p:txBody>
      </p:sp>
    </p:spTree>
    <p:extLst>
      <p:ext uri="{BB962C8B-B14F-4D97-AF65-F5344CB8AC3E}">
        <p14:creationId xmlns:p14="http://schemas.microsoft.com/office/powerpoint/2010/main" val="18176409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p:bldP spid="8" grpId="0"/>
      <p:bldP spid="5"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Image result for dating simulator street background">
            <a:extLst>
              <a:ext uri="{FF2B5EF4-FFF2-40B4-BE49-F238E27FC236}">
                <a16:creationId xmlns:a16="http://schemas.microsoft.com/office/drawing/2014/main" id="{927E149A-1EF6-4B04-B561-9740A7F7DF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AF59AB6-F438-488C-A1B0-318618C4C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676760" y="-2209739"/>
            <a:ext cx="4838480" cy="9634549"/>
          </a:xfrm>
          <a:prstGeom prst="rect">
            <a:avLst/>
          </a:prstGeom>
        </p:spPr>
      </p:pic>
      <p:sp>
        <p:nvSpPr>
          <p:cNvPr id="3" name="TextBox 2">
            <a:extLst>
              <a:ext uri="{FF2B5EF4-FFF2-40B4-BE49-F238E27FC236}">
                <a16:creationId xmlns:a16="http://schemas.microsoft.com/office/drawing/2014/main" id="{C6A700D1-5CA8-42DA-B4EB-F77E9D271B32}"/>
              </a:ext>
            </a:extLst>
          </p:cNvPr>
          <p:cNvSpPr txBox="1"/>
          <p:nvPr/>
        </p:nvSpPr>
        <p:spPr>
          <a:xfrm>
            <a:off x="353633" y="5115091"/>
            <a:ext cx="6149008" cy="1477328"/>
          </a:xfrm>
          <a:prstGeom prst="rect">
            <a:avLst/>
          </a:prstGeom>
          <a:noFill/>
        </p:spPr>
        <p:txBody>
          <a:bodyPr wrap="square" rtlCol="0">
            <a:spAutoFit/>
          </a:bodyPr>
          <a:lstStyle/>
          <a:p>
            <a:r>
              <a:rPr lang="en-GB" dirty="0">
                <a:highlight>
                  <a:srgbClr val="C0C0C0"/>
                </a:highlight>
              </a:rPr>
              <a:t>“You seem to have dropped your phone” he says with a gentle yet powerful voice. His hand outstretches, gripping your phone firmly so he wouldn’t make the same mistake you did. As you go to take the phone, your fingertips grace the palm of his hand which felt like melted Nutella.</a:t>
            </a:r>
          </a:p>
        </p:txBody>
      </p:sp>
      <p:sp>
        <p:nvSpPr>
          <p:cNvPr id="5" name="Rectangle 4">
            <a:hlinkClick r:id="rId4" action="ppaction://hlinksldjump"/>
            <a:extLst>
              <a:ext uri="{FF2B5EF4-FFF2-40B4-BE49-F238E27FC236}">
                <a16:creationId xmlns:a16="http://schemas.microsoft.com/office/drawing/2014/main" id="{59FCDB73-FE95-4E6E-866C-226B5E74616C}"/>
              </a:ext>
            </a:extLst>
          </p:cNvPr>
          <p:cNvSpPr/>
          <p:nvPr/>
        </p:nvSpPr>
        <p:spPr>
          <a:xfrm>
            <a:off x="8565077" y="4675693"/>
            <a:ext cx="3273287" cy="487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hlinkClick r:id="rId4" action="ppaction://hlinksldjump"/>
            <a:extLst>
              <a:ext uri="{FF2B5EF4-FFF2-40B4-BE49-F238E27FC236}">
                <a16:creationId xmlns:a16="http://schemas.microsoft.com/office/drawing/2014/main" id="{43B74976-FC01-4C09-B85D-5785264593D0}"/>
              </a:ext>
            </a:extLst>
          </p:cNvPr>
          <p:cNvSpPr/>
          <p:nvPr/>
        </p:nvSpPr>
        <p:spPr>
          <a:xfrm>
            <a:off x="8565078" y="5184334"/>
            <a:ext cx="3273287" cy="487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hlinkClick r:id="rId4" action="ppaction://hlinksldjump"/>
            <a:extLst>
              <a:ext uri="{FF2B5EF4-FFF2-40B4-BE49-F238E27FC236}">
                <a16:creationId xmlns:a16="http://schemas.microsoft.com/office/drawing/2014/main" id="{5A58CB57-7D5A-4961-8D24-2AE4642A7DB5}"/>
              </a:ext>
            </a:extLst>
          </p:cNvPr>
          <p:cNvSpPr/>
          <p:nvPr/>
        </p:nvSpPr>
        <p:spPr>
          <a:xfrm>
            <a:off x="8565078" y="5694901"/>
            <a:ext cx="3273287" cy="949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hlinkClick r:id="rId4" action="ppaction://hlinksldjump"/>
            <a:extLst>
              <a:ext uri="{FF2B5EF4-FFF2-40B4-BE49-F238E27FC236}">
                <a16:creationId xmlns:a16="http://schemas.microsoft.com/office/drawing/2014/main" id="{CDD8CE5D-0A0D-454E-83F0-DF2389A6AF7B}"/>
              </a:ext>
            </a:extLst>
          </p:cNvPr>
          <p:cNvSpPr txBox="1"/>
          <p:nvPr/>
        </p:nvSpPr>
        <p:spPr>
          <a:xfrm>
            <a:off x="8565077" y="4771424"/>
            <a:ext cx="3226905" cy="369332"/>
          </a:xfrm>
          <a:prstGeom prst="rect">
            <a:avLst/>
          </a:prstGeom>
          <a:noFill/>
        </p:spPr>
        <p:txBody>
          <a:bodyPr wrap="square" rtlCol="0">
            <a:spAutoFit/>
          </a:bodyPr>
          <a:lstStyle/>
          <a:p>
            <a:pPr algn="ctr"/>
            <a:r>
              <a:rPr lang="en-GB" dirty="0"/>
              <a:t>A-Arigato &gt;w&lt; </a:t>
            </a:r>
          </a:p>
        </p:txBody>
      </p:sp>
      <p:sp>
        <p:nvSpPr>
          <p:cNvPr id="9" name="TextBox 8">
            <a:hlinkClick r:id="rId4" action="ppaction://hlinksldjump"/>
            <a:extLst>
              <a:ext uri="{FF2B5EF4-FFF2-40B4-BE49-F238E27FC236}">
                <a16:creationId xmlns:a16="http://schemas.microsoft.com/office/drawing/2014/main" id="{EB78638E-E9ED-4CB4-BF53-78E9DAFE85C6}"/>
              </a:ext>
            </a:extLst>
          </p:cNvPr>
          <p:cNvSpPr txBox="1"/>
          <p:nvPr/>
        </p:nvSpPr>
        <p:spPr>
          <a:xfrm>
            <a:off x="8565077" y="5241556"/>
            <a:ext cx="3226905" cy="369332"/>
          </a:xfrm>
          <a:prstGeom prst="rect">
            <a:avLst/>
          </a:prstGeom>
          <a:noFill/>
        </p:spPr>
        <p:txBody>
          <a:bodyPr wrap="square" rtlCol="0">
            <a:spAutoFit/>
          </a:bodyPr>
          <a:lstStyle/>
          <a:p>
            <a:pPr algn="ctr"/>
            <a:r>
              <a:rPr lang="en-GB" dirty="0"/>
              <a:t>Who are you</a:t>
            </a:r>
          </a:p>
        </p:txBody>
      </p:sp>
      <p:sp>
        <p:nvSpPr>
          <p:cNvPr id="10" name="TextBox 9">
            <a:hlinkClick r:id="rId5" action="ppaction://hlinksldjump"/>
            <a:extLst>
              <a:ext uri="{FF2B5EF4-FFF2-40B4-BE49-F238E27FC236}">
                <a16:creationId xmlns:a16="http://schemas.microsoft.com/office/drawing/2014/main" id="{C6C2A717-B506-4675-8188-DC5AA6BC6758}"/>
              </a:ext>
            </a:extLst>
          </p:cNvPr>
          <p:cNvSpPr txBox="1"/>
          <p:nvPr/>
        </p:nvSpPr>
        <p:spPr>
          <a:xfrm>
            <a:off x="8565076" y="5743951"/>
            <a:ext cx="3226905" cy="923330"/>
          </a:xfrm>
          <a:prstGeom prst="rect">
            <a:avLst/>
          </a:prstGeom>
          <a:noFill/>
        </p:spPr>
        <p:txBody>
          <a:bodyPr wrap="square" rtlCol="0">
            <a:spAutoFit/>
          </a:bodyPr>
          <a:lstStyle/>
          <a:p>
            <a:pPr algn="ctr"/>
            <a:r>
              <a:rPr lang="en-GB" dirty="0"/>
              <a:t>What were you doing with my phone creep? Were you </a:t>
            </a:r>
            <a:r>
              <a:rPr lang="en-GB" dirty="0" err="1"/>
              <a:t>gonna</a:t>
            </a:r>
            <a:r>
              <a:rPr lang="en-GB" dirty="0"/>
              <a:t> steal it? Get away from me.</a:t>
            </a:r>
          </a:p>
        </p:txBody>
      </p:sp>
    </p:spTree>
    <p:extLst>
      <p:ext uri="{BB962C8B-B14F-4D97-AF65-F5344CB8AC3E}">
        <p14:creationId xmlns:p14="http://schemas.microsoft.com/office/powerpoint/2010/main" val="20103440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p:bldP spid="9"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7B40EB46-CD56-4059-A85E-63AAE8A14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https://scontent-lht6-1.xx.fbcdn.net/v/t1.15752-9/64547027_632722010541468_5077512484814848000_n.jpg?_nc_cat=104&amp;_nc_ht=scontent-lht6-1.xx&amp;oh=2feca7c35aba7fd91d937fbf4a08eae4&amp;oe=5D7B133E">
            <a:extLst>
              <a:ext uri="{FF2B5EF4-FFF2-40B4-BE49-F238E27FC236}">
                <a16:creationId xmlns:a16="http://schemas.microsoft.com/office/drawing/2014/main" id="{EE3ACFCA-92B5-445D-B8BD-EACCF606B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29" t="42917" r="31155"/>
          <a:stretch/>
        </p:blipFill>
        <p:spPr bwMode="auto">
          <a:xfrm>
            <a:off x="4448896" y="842963"/>
            <a:ext cx="3294208" cy="43291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lens flare eyes">
            <a:extLst>
              <a:ext uri="{FF2B5EF4-FFF2-40B4-BE49-F238E27FC236}">
                <a16:creationId xmlns:a16="http://schemas.microsoft.com/office/drawing/2014/main" id="{5BCB280B-6C04-44C5-9291-323B719E1C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7700" y="1161735"/>
            <a:ext cx="545455" cy="3063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lens flare eyes">
            <a:extLst>
              <a:ext uri="{FF2B5EF4-FFF2-40B4-BE49-F238E27FC236}">
                <a16:creationId xmlns:a16="http://schemas.microsoft.com/office/drawing/2014/main" id="{BE445F7D-6F08-4A83-88D8-6C5DD0194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6605" y="1153670"/>
            <a:ext cx="545455" cy="306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1255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a:extLst>
              <a:ext uri="{FF2B5EF4-FFF2-40B4-BE49-F238E27FC236}">
                <a16:creationId xmlns:a16="http://schemas.microsoft.com/office/drawing/2014/main" id="{D2A88D9A-4910-459F-9ECD-AEDA4918B9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1BA6342-5A0B-41E5-90E2-118712958350}"/>
              </a:ext>
            </a:extLst>
          </p:cNvPr>
          <p:cNvSpPr txBox="1"/>
          <p:nvPr/>
        </p:nvSpPr>
        <p:spPr>
          <a:xfrm>
            <a:off x="846161" y="4995081"/>
            <a:ext cx="2975212" cy="646331"/>
          </a:xfrm>
          <a:prstGeom prst="rect">
            <a:avLst/>
          </a:prstGeom>
          <a:noFill/>
        </p:spPr>
        <p:txBody>
          <a:bodyPr wrap="square" rtlCol="0">
            <a:spAutoFit/>
          </a:bodyPr>
          <a:lstStyle/>
          <a:p>
            <a:r>
              <a:rPr lang="en-GB" dirty="0">
                <a:highlight>
                  <a:srgbClr val="C0C0C0"/>
                </a:highlight>
              </a:rPr>
              <a:t>He took that as an act of aggression</a:t>
            </a:r>
          </a:p>
        </p:txBody>
      </p:sp>
      <p:sp>
        <p:nvSpPr>
          <p:cNvPr id="3" name="TextBox 2">
            <a:extLst>
              <a:ext uri="{FF2B5EF4-FFF2-40B4-BE49-F238E27FC236}">
                <a16:creationId xmlns:a16="http://schemas.microsoft.com/office/drawing/2014/main" id="{C353D749-7249-44E8-9594-FBBF02AB155D}"/>
              </a:ext>
            </a:extLst>
          </p:cNvPr>
          <p:cNvSpPr txBox="1"/>
          <p:nvPr/>
        </p:nvSpPr>
        <p:spPr>
          <a:xfrm>
            <a:off x="5936776" y="5318247"/>
            <a:ext cx="2661314" cy="923330"/>
          </a:xfrm>
          <a:prstGeom prst="rect">
            <a:avLst/>
          </a:prstGeom>
          <a:noFill/>
        </p:spPr>
        <p:txBody>
          <a:bodyPr wrap="square" rtlCol="0">
            <a:spAutoFit/>
          </a:bodyPr>
          <a:lstStyle/>
          <a:p>
            <a:r>
              <a:rPr lang="en-GB" dirty="0">
                <a:highlight>
                  <a:srgbClr val="C0C0C0"/>
                </a:highlight>
              </a:rPr>
              <a:t>Next time, think before you perform your facial expression</a:t>
            </a:r>
          </a:p>
        </p:txBody>
      </p:sp>
      <p:sp>
        <p:nvSpPr>
          <p:cNvPr id="4" name="Rectangle 3">
            <a:hlinkClick r:id="rId3" action="ppaction://hlinksldjump"/>
            <a:extLst>
              <a:ext uri="{FF2B5EF4-FFF2-40B4-BE49-F238E27FC236}">
                <a16:creationId xmlns:a16="http://schemas.microsoft.com/office/drawing/2014/main" id="{5C4CD615-1E63-418F-845E-B7A12DF8D367}"/>
              </a:ext>
            </a:extLst>
          </p:cNvPr>
          <p:cNvSpPr/>
          <p:nvPr/>
        </p:nvSpPr>
        <p:spPr>
          <a:xfrm>
            <a:off x="9689910" y="5431809"/>
            <a:ext cx="2169994" cy="809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hlinkClick r:id="rId3" action="ppaction://hlinksldjump"/>
            <a:extLst>
              <a:ext uri="{FF2B5EF4-FFF2-40B4-BE49-F238E27FC236}">
                <a16:creationId xmlns:a16="http://schemas.microsoft.com/office/drawing/2014/main" id="{0D9B5212-F086-4EA3-A9A1-2F24DEE0AE71}"/>
              </a:ext>
            </a:extLst>
          </p:cNvPr>
          <p:cNvSpPr txBox="1"/>
          <p:nvPr/>
        </p:nvSpPr>
        <p:spPr>
          <a:xfrm>
            <a:off x="9689910" y="5431809"/>
            <a:ext cx="2169994" cy="584775"/>
          </a:xfrm>
          <a:prstGeom prst="rect">
            <a:avLst/>
          </a:prstGeom>
          <a:noFill/>
        </p:spPr>
        <p:txBody>
          <a:bodyPr wrap="square" rtlCol="0">
            <a:spAutoFit/>
          </a:bodyPr>
          <a:lstStyle/>
          <a:p>
            <a:pPr algn="ctr"/>
            <a:r>
              <a:rPr lang="en-GB" sz="3200" dirty="0">
                <a:solidFill>
                  <a:srgbClr val="FF0000"/>
                </a:solidFill>
              </a:rPr>
              <a:t>Try again</a:t>
            </a:r>
          </a:p>
        </p:txBody>
      </p:sp>
    </p:spTree>
    <p:extLst>
      <p:ext uri="{BB962C8B-B14F-4D97-AF65-F5344CB8AC3E}">
        <p14:creationId xmlns:p14="http://schemas.microsoft.com/office/powerpoint/2010/main" val="3407160933"/>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7B40EB46-CD56-4059-A85E-63AAE8A14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9B6BF9-0AFD-4F39-90AF-753AE4EDE3C7}"/>
              </a:ext>
            </a:extLst>
          </p:cNvPr>
          <p:cNvSpPr txBox="1"/>
          <p:nvPr/>
        </p:nvSpPr>
        <p:spPr>
          <a:xfrm>
            <a:off x="270406" y="2480694"/>
            <a:ext cx="3294208" cy="1477328"/>
          </a:xfrm>
          <a:prstGeom prst="rect">
            <a:avLst/>
          </a:prstGeom>
          <a:noFill/>
        </p:spPr>
        <p:txBody>
          <a:bodyPr wrap="square" rtlCol="0">
            <a:spAutoFit/>
          </a:bodyPr>
          <a:lstStyle/>
          <a:p>
            <a:pPr algn="ctr"/>
            <a:r>
              <a:rPr lang="en-GB" dirty="0">
                <a:highlight>
                  <a:srgbClr val="C0C0C0"/>
                </a:highlight>
              </a:rPr>
              <a:t>Him and your little brother start uncontrollably crying. As your little brother starts bawling out loud, people around you start staring and pointing at you. </a:t>
            </a:r>
          </a:p>
        </p:txBody>
      </p:sp>
      <p:sp>
        <p:nvSpPr>
          <p:cNvPr id="6" name="TextBox 5">
            <a:extLst>
              <a:ext uri="{FF2B5EF4-FFF2-40B4-BE49-F238E27FC236}">
                <a16:creationId xmlns:a16="http://schemas.microsoft.com/office/drawing/2014/main" id="{7BEA0D6B-A84F-4B31-A771-133843CE0495}"/>
              </a:ext>
            </a:extLst>
          </p:cNvPr>
          <p:cNvSpPr txBox="1"/>
          <p:nvPr/>
        </p:nvSpPr>
        <p:spPr>
          <a:xfrm>
            <a:off x="354842" y="4906787"/>
            <a:ext cx="3125337" cy="1754326"/>
          </a:xfrm>
          <a:prstGeom prst="rect">
            <a:avLst/>
          </a:prstGeom>
          <a:noFill/>
        </p:spPr>
        <p:txBody>
          <a:bodyPr wrap="square" rtlCol="0">
            <a:spAutoFit/>
          </a:bodyPr>
          <a:lstStyle/>
          <a:p>
            <a:pPr algn="ctr"/>
            <a:r>
              <a:rPr lang="en-GB" dirty="0">
                <a:highlight>
                  <a:srgbClr val="C0C0C0"/>
                </a:highlight>
              </a:rPr>
              <a:t>Your little brother starts a tantrum, holds onto your leg and screams more loudly. Afraid your going to make a scene, you make your way out of the centre. </a:t>
            </a:r>
          </a:p>
        </p:txBody>
      </p:sp>
      <p:sp>
        <p:nvSpPr>
          <p:cNvPr id="15" name="TextBox 14">
            <a:extLst>
              <a:ext uri="{FF2B5EF4-FFF2-40B4-BE49-F238E27FC236}">
                <a16:creationId xmlns:a16="http://schemas.microsoft.com/office/drawing/2014/main" id="{5FC0A4D4-CF10-4B30-B61D-9CFA2832552C}"/>
              </a:ext>
            </a:extLst>
          </p:cNvPr>
          <p:cNvSpPr txBox="1"/>
          <p:nvPr/>
        </p:nvSpPr>
        <p:spPr>
          <a:xfrm>
            <a:off x="5177325" y="5172073"/>
            <a:ext cx="2565779" cy="1477328"/>
          </a:xfrm>
          <a:prstGeom prst="rect">
            <a:avLst/>
          </a:prstGeom>
          <a:noFill/>
        </p:spPr>
        <p:txBody>
          <a:bodyPr wrap="square" rtlCol="0">
            <a:spAutoFit/>
          </a:bodyPr>
          <a:lstStyle/>
          <a:p>
            <a:r>
              <a:rPr lang="en-GB" dirty="0">
                <a:highlight>
                  <a:srgbClr val="C0C0C0"/>
                </a:highlight>
              </a:rPr>
              <a:t>I'm not even going to give you a fail screen that was just uncalled for. You really need to work on your people skills dude.</a:t>
            </a:r>
          </a:p>
        </p:txBody>
      </p:sp>
      <p:sp>
        <p:nvSpPr>
          <p:cNvPr id="16" name="Rectangle 15">
            <a:hlinkClick r:id="rId3" action="ppaction://hlinksldjump"/>
            <a:extLst>
              <a:ext uri="{FF2B5EF4-FFF2-40B4-BE49-F238E27FC236}">
                <a16:creationId xmlns:a16="http://schemas.microsoft.com/office/drawing/2014/main" id="{BD894C32-4BEC-4A76-9504-C8DFFC4BEDCC}"/>
              </a:ext>
            </a:extLst>
          </p:cNvPr>
          <p:cNvSpPr/>
          <p:nvPr/>
        </p:nvSpPr>
        <p:spPr>
          <a:xfrm>
            <a:off x="9676263" y="5581934"/>
            <a:ext cx="2347415" cy="10331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hlinkClick r:id="rId3" action="ppaction://hlinksldjump"/>
            <a:extLst>
              <a:ext uri="{FF2B5EF4-FFF2-40B4-BE49-F238E27FC236}">
                <a16:creationId xmlns:a16="http://schemas.microsoft.com/office/drawing/2014/main" id="{4ADE4D24-1837-459F-9561-D7CF83241D78}"/>
              </a:ext>
            </a:extLst>
          </p:cNvPr>
          <p:cNvSpPr txBox="1"/>
          <p:nvPr/>
        </p:nvSpPr>
        <p:spPr>
          <a:xfrm>
            <a:off x="9676263" y="5581934"/>
            <a:ext cx="2347415" cy="584775"/>
          </a:xfrm>
          <a:prstGeom prst="rect">
            <a:avLst/>
          </a:prstGeom>
          <a:noFill/>
        </p:spPr>
        <p:txBody>
          <a:bodyPr wrap="square" rtlCol="0">
            <a:spAutoFit/>
          </a:bodyPr>
          <a:lstStyle/>
          <a:p>
            <a:pPr algn="ctr"/>
            <a:r>
              <a:rPr lang="en-GB" sz="3200" dirty="0">
                <a:solidFill>
                  <a:srgbClr val="FF0000"/>
                </a:solidFill>
              </a:rPr>
              <a:t>Try again</a:t>
            </a:r>
          </a:p>
        </p:txBody>
      </p:sp>
      <p:sp>
        <p:nvSpPr>
          <p:cNvPr id="18" name="TextBox 17">
            <a:hlinkClick r:id="rId3" action="ppaction://hlinksldjump"/>
            <a:extLst>
              <a:ext uri="{FF2B5EF4-FFF2-40B4-BE49-F238E27FC236}">
                <a16:creationId xmlns:a16="http://schemas.microsoft.com/office/drawing/2014/main" id="{C3F74674-A0C4-42ED-B472-B4D1705AC3FE}"/>
              </a:ext>
            </a:extLst>
          </p:cNvPr>
          <p:cNvSpPr txBox="1"/>
          <p:nvPr/>
        </p:nvSpPr>
        <p:spPr>
          <a:xfrm>
            <a:off x="9981062" y="6166709"/>
            <a:ext cx="1856096" cy="276999"/>
          </a:xfrm>
          <a:prstGeom prst="rect">
            <a:avLst/>
          </a:prstGeom>
          <a:noFill/>
        </p:spPr>
        <p:txBody>
          <a:bodyPr wrap="square" rtlCol="0">
            <a:spAutoFit/>
          </a:bodyPr>
          <a:lstStyle/>
          <a:p>
            <a:pPr algn="ctr"/>
            <a:r>
              <a:rPr lang="en-GB" sz="1200" dirty="0"/>
              <a:t>But seriously what the hell</a:t>
            </a:r>
          </a:p>
        </p:txBody>
      </p:sp>
      <p:pic>
        <p:nvPicPr>
          <p:cNvPr id="21" name="Picture 2" descr="https://scontent-lht6-1.xx.fbcdn.net/v/t1.15752-9/64547027_632722010541468_5077512484814848000_n.jpg?_nc_cat=104&amp;_nc_ht=scontent-lht6-1.xx&amp;oh=2feca7c35aba7fd91d937fbf4a08eae4&amp;oe=5D7B133E">
            <a:extLst>
              <a:ext uri="{FF2B5EF4-FFF2-40B4-BE49-F238E27FC236}">
                <a16:creationId xmlns:a16="http://schemas.microsoft.com/office/drawing/2014/main" id="{16675FC3-B1CD-41A1-AE47-6F40FCA68C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129" t="42917" r="31155"/>
          <a:stretch/>
        </p:blipFill>
        <p:spPr bwMode="auto">
          <a:xfrm>
            <a:off x="4448896" y="842963"/>
            <a:ext cx="3294208" cy="432911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DCA20B4C-287A-4A3A-8945-08B06258F918}"/>
              </a:ext>
            </a:extLst>
          </p:cNvPr>
          <p:cNvSpPr/>
          <p:nvPr/>
        </p:nvSpPr>
        <p:spPr>
          <a:xfrm>
            <a:off x="8015288" y="242888"/>
            <a:ext cx="2757487" cy="1385887"/>
          </a:xfrm>
          <a:prstGeom prst="wedgeEllipseCallout">
            <a:avLst>
              <a:gd name="adj1" fmla="val -92336"/>
              <a:gd name="adj2" fmla="val 429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8E6C17-6338-4066-9D42-D9648E089838}"/>
              </a:ext>
            </a:extLst>
          </p:cNvPr>
          <p:cNvSpPr txBox="1"/>
          <p:nvPr/>
        </p:nvSpPr>
        <p:spPr>
          <a:xfrm>
            <a:off x="8572500" y="585788"/>
            <a:ext cx="1657350" cy="584775"/>
          </a:xfrm>
          <a:prstGeom prst="rect">
            <a:avLst/>
          </a:prstGeom>
          <a:noFill/>
        </p:spPr>
        <p:txBody>
          <a:bodyPr wrap="square" rtlCol="0">
            <a:spAutoFit/>
          </a:bodyPr>
          <a:lstStyle/>
          <a:p>
            <a:pPr algn="ctr"/>
            <a:r>
              <a:rPr lang="en-GB" sz="3200" b="1" dirty="0"/>
              <a:t>(╥﹏╥)</a:t>
            </a:r>
          </a:p>
        </p:txBody>
      </p:sp>
      <p:pic>
        <p:nvPicPr>
          <p:cNvPr id="3082" name="Picture 10" descr="Image result for tear no background">
            <a:extLst>
              <a:ext uri="{FF2B5EF4-FFF2-40B4-BE49-F238E27FC236}">
                <a16:creationId xmlns:a16="http://schemas.microsoft.com/office/drawing/2014/main" id="{78EBF0A4-8FE5-4423-8570-BCA662222B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7683" y="1340977"/>
            <a:ext cx="67288" cy="96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7488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p:bldP spid="16" grpId="0" animBg="1"/>
      <p:bldP spid="17" grpId="0"/>
      <p:bldP spid="18" grpId="0"/>
      <p:bldP spid="3" grpId="0" animBg="1"/>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hlinkClick r:id="rId4"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6677620" y="957262"/>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049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hlinkClick r:id="rId5"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hlinkClick r:id="rId6" action="ppaction://hlinksldjump"/>
            <a:extLst>
              <a:ext uri="{FF2B5EF4-FFF2-40B4-BE49-F238E27FC236}">
                <a16:creationId xmlns:a16="http://schemas.microsoft.com/office/drawing/2014/main" id="{91D0FF26-BDB7-492F-9C82-A9F8C3FEC7D0}"/>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hlinkClick r:id="rId6" action="ppaction://hlinksldjump"/>
            <a:extLst>
              <a:ext uri="{FF2B5EF4-FFF2-40B4-BE49-F238E27FC236}">
                <a16:creationId xmlns:a16="http://schemas.microsoft.com/office/drawing/2014/main" id="{05BC6692-8E9B-438A-88A4-495F88D4AAFF}"/>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hlinkClick r:id="rId5"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6691908" y="3265885"/>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7603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hlinkClick r:id="rId5"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6096000" y="3303606"/>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hlinkClick r:id="rId7" action="ppaction://hlinksldjump"/>
            <a:extLst>
              <a:ext uri="{FF2B5EF4-FFF2-40B4-BE49-F238E27FC236}">
                <a16:creationId xmlns:a16="http://schemas.microsoft.com/office/drawing/2014/main" id="{23C6A25D-CA21-44E2-87C4-D0C9FCF2E687}"/>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cxnSp>
        <p:nvCxnSpPr>
          <p:cNvPr id="15" name="Straight Arrow Connector 14">
            <a:hlinkClick r:id="rId8" action="ppaction://hlinksldjump"/>
            <a:extLst>
              <a:ext uri="{FF2B5EF4-FFF2-40B4-BE49-F238E27FC236}">
                <a16:creationId xmlns:a16="http://schemas.microsoft.com/office/drawing/2014/main" id="{BB1D78A5-CC6D-423F-AEC4-22957A6BC630}"/>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411646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hlinkClick r:id="rId5"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1D0FF26-BDB7-492F-9C82-A9F8C3FEC7D0}"/>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05BC6692-8E9B-438A-88A4-495F88D4AAFF}"/>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hlinkClick r:id="rId5"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6096000" y="5665334"/>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5533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199AE7E1-48E5-409E-86CD-DAADFB1CC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35314-2B86-4D4B-86DB-613AB03BC1AF}"/>
              </a:ext>
            </a:extLst>
          </p:cNvPr>
          <p:cNvSpPr txBox="1"/>
          <p:nvPr/>
        </p:nvSpPr>
        <p:spPr>
          <a:xfrm>
            <a:off x="324853" y="1672389"/>
            <a:ext cx="3609473" cy="923330"/>
          </a:xfrm>
          <a:prstGeom prst="rect">
            <a:avLst/>
          </a:prstGeom>
          <a:noFill/>
        </p:spPr>
        <p:txBody>
          <a:bodyPr wrap="square" rtlCol="0">
            <a:spAutoFit/>
          </a:bodyPr>
          <a:lstStyle/>
          <a:p>
            <a:r>
              <a:rPr lang="en-GB" dirty="0">
                <a:highlight>
                  <a:srgbClr val="C0C0C0"/>
                </a:highlight>
              </a:rPr>
              <a:t>This man looks more civilised than a typical neckbeard, but he asks a weird question:</a:t>
            </a:r>
          </a:p>
        </p:txBody>
      </p:sp>
      <p:sp>
        <p:nvSpPr>
          <p:cNvPr id="6" name="TextBox 5">
            <a:extLst>
              <a:ext uri="{FF2B5EF4-FFF2-40B4-BE49-F238E27FC236}">
                <a16:creationId xmlns:a16="http://schemas.microsoft.com/office/drawing/2014/main" id="{29531DBF-61D7-4F04-A4F7-F10D4764A296}"/>
              </a:ext>
            </a:extLst>
          </p:cNvPr>
          <p:cNvSpPr txBox="1"/>
          <p:nvPr/>
        </p:nvSpPr>
        <p:spPr>
          <a:xfrm>
            <a:off x="590550" y="3633537"/>
            <a:ext cx="3127208" cy="1200329"/>
          </a:xfrm>
          <a:prstGeom prst="rect">
            <a:avLst/>
          </a:prstGeom>
          <a:noFill/>
        </p:spPr>
        <p:txBody>
          <a:bodyPr wrap="square" rtlCol="0">
            <a:spAutoFit/>
          </a:bodyPr>
          <a:lstStyle/>
          <a:p>
            <a:r>
              <a:rPr lang="en-GB" dirty="0">
                <a:highlight>
                  <a:srgbClr val="C0C0C0"/>
                </a:highlight>
              </a:rPr>
              <a:t>You wait for a few seconds to see if he was joking or not, but he does not retract his question.</a:t>
            </a:r>
          </a:p>
        </p:txBody>
      </p:sp>
      <p:sp>
        <p:nvSpPr>
          <p:cNvPr id="7" name="TextBox 6">
            <a:extLst>
              <a:ext uri="{FF2B5EF4-FFF2-40B4-BE49-F238E27FC236}">
                <a16:creationId xmlns:a16="http://schemas.microsoft.com/office/drawing/2014/main" id="{CFEFF441-AA81-4922-B107-DE71BEB42833}"/>
              </a:ext>
            </a:extLst>
          </p:cNvPr>
          <p:cNvSpPr txBox="1"/>
          <p:nvPr/>
        </p:nvSpPr>
        <p:spPr>
          <a:xfrm>
            <a:off x="1359568" y="5715000"/>
            <a:ext cx="2574758" cy="369332"/>
          </a:xfrm>
          <a:prstGeom prst="rect">
            <a:avLst/>
          </a:prstGeom>
          <a:noFill/>
        </p:spPr>
        <p:txBody>
          <a:bodyPr wrap="square" rtlCol="0">
            <a:spAutoFit/>
          </a:bodyPr>
          <a:lstStyle/>
          <a:p>
            <a:r>
              <a:rPr lang="en-GB" dirty="0">
                <a:highlight>
                  <a:srgbClr val="C0C0C0"/>
                </a:highlight>
              </a:rPr>
              <a:t>What do you say?</a:t>
            </a:r>
          </a:p>
        </p:txBody>
      </p:sp>
      <p:sp>
        <p:nvSpPr>
          <p:cNvPr id="8" name="Rectangle 7">
            <a:hlinkClick r:id="rId3" action="ppaction://hlinksldjump"/>
            <a:extLst>
              <a:ext uri="{FF2B5EF4-FFF2-40B4-BE49-F238E27FC236}">
                <a16:creationId xmlns:a16="http://schemas.microsoft.com/office/drawing/2014/main" id="{E761858A-C00C-4A27-84C0-BB1704220871}"/>
              </a:ext>
            </a:extLst>
          </p:cNvPr>
          <p:cNvSpPr/>
          <p:nvPr/>
        </p:nvSpPr>
        <p:spPr>
          <a:xfrm>
            <a:off x="8795084" y="4757738"/>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hlinkClick r:id="rId3" action="ppaction://hlinksldjump"/>
            <a:extLst>
              <a:ext uri="{FF2B5EF4-FFF2-40B4-BE49-F238E27FC236}">
                <a16:creationId xmlns:a16="http://schemas.microsoft.com/office/drawing/2014/main" id="{204AAC64-4965-45AE-A997-4F58EA8E703A}"/>
              </a:ext>
            </a:extLst>
          </p:cNvPr>
          <p:cNvSpPr/>
          <p:nvPr/>
        </p:nvSpPr>
        <p:spPr>
          <a:xfrm>
            <a:off x="8795084" y="5376971"/>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477254C-C26E-42A9-A110-1BA9B3C294A7}"/>
              </a:ext>
            </a:extLst>
          </p:cNvPr>
          <p:cNvSpPr/>
          <p:nvPr/>
        </p:nvSpPr>
        <p:spPr>
          <a:xfrm>
            <a:off x="8795084" y="6017473"/>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hlinkClick r:id="rId3" action="ppaction://hlinksldjump"/>
            <a:extLst>
              <a:ext uri="{FF2B5EF4-FFF2-40B4-BE49-F238E27FC236}">
                <a16:creationId xmlns:a16="http://schemas.microsoft.com/office/drawing/2014/main" id="{E0AF4B53-FDA6-4311-846E-B4DB291A9068}"/>
              </a:ext>
            </a:extLst>
          </p:cNvPr>
          <p:cNvSpPr txBox="1"/>
          <p:nvPr/>
        </p:nvSpPr>
        <p:spPr>
          <a:xfrm>
            <a:off x="8795083" y="4757738"/>
            <a:ext cx="2806365" cy="369332"/>
          </a:xfrm>
          <a:prstGeom prst="rect">
            <a:avLst/>
          </a:prstGeom>
          <a:noFill/>
        </p:spPr>
        <p:txBody>
          <a:bodyPr wrap="square" rtlCol="0">
            <a:spAutoFit/>
          </a:bodyPr>
          <a:lstStyle/>
          <a:p>
            <a:pPr algn="ctr"/>
            <a:r>
              <a:rPr lang="en-GB" dirty="0"/>
              <a:t>No</a:t>
            </a:r>
          </a:p>
        </p:txBody>
      </p:sp>
      <p:sp>
        <p:nvSpPr>
          <p:cNvPr id="13" name="TextBox 12">
            <a:hlinkClick r:id="rId3" action="ppaction://hlinksldjump"/>
            <a:extLst>
              <a:ext uri="{FF2B5EF4-FFF2-40B4-BE49-F238E27FC236}">
                <a16:creationId xmlns:a16="http://schemas.microsoft.com/office/drawing/2014/main" id="{43CA7697-8BC6-4AFC-9189-3F3F99B9D40B}"/>
              </a:ext>
            </a:extLst>
          </p:cNvPr>
          <p:cNvSpPr txBox="1"/>
          <p:nvPr/>
        </p:nvSpPr>
        <p:spPr>
          <a:xfrm>
            <a:off x="8814072" y="5405145"/>
            <a:ext cx="2806365" cy="369332"/>
          </a:xfrm>
          <a:prstGeom prst="rect">
            <a:avLst/>
          </a:prstGeom>
          <a:noFill/>
        </p:spPr>
        <p:txBody>
          <a:bodyPr wrap="square" rtlCol="0">
            <a:spAutoFit/>
          </a:bodyPr>
          <a:lstStyle/>
          <a:p>
            <a:pPr algn="ctr"/>
            <a:r>
              <a:rPr lang="en-GB" dirty="0"/>
              <a:t>Yes</a:t>
            </a:r>
          </a:p>
        </p:txBody>
      </p:sp>
      <p:sp>
        <p:nvSpPr>
          <p:cNvPr id="14" name="TextBox 13">
            <a:hlinkClick r:id="rId3" action="ppaction://hlinksldjump"/>
            <a:extLst>
              <a:ext uri="{FF2B5EF4-FFF2-40B4-BE49-F238E27FC236}">
                <a16:creationId xmlns:a16="http://schemas.microsoft.com/office/drawing/2014/main" id="{D36DDACB-E4D9-4454-8812-85C985574FEE}"/>
              </a:ext>
            </a:extLst>
          </p:cNvPr>
          <p:cNvSpPr txBox="1"/>
          <p:nvPr/>
        </p:nvSpPr>
        <p:spPr>
          <a:xfrm>
            <a:off x="8795082" y="5999650"/>
            <a:ext cx="2806365" cy="646331"/>
          </a:xfrm>
          <a:prstGeom prst="rect">
            <a:avLst/>
          </a:prstGeom>
          <a:noFill/>
        </p:spPr>
        <p:txBody>
          <a:bodyPr wrap="square" rtlCol="0">
            <a:spAutoFit/>
          </a:bodyPr>
          <a:lstStyle/>
          <a:p>
            <a:pPr algn="ctr"/>
            <a:r>
              <a:rPr lang="en-GB" dirty="0"/>
              <a:t>Depends on how much you got</a:t>
            </a:r>
          </a:p>
        </p:txBody>
      </p:sp>
      <p:pic>
        <p:nvPicPr>
          <p:cNvPr id="4098" name="Picture 2" descr="https://scontent-lht6-1.xx.fbcdn.net/v/t1.15752-9/64641991_413841509206900_2332257371616706560_n.jpg?_nc_cat=107&amp;_nc_ht=scontent-lht6-1.xx&amp;oh=5a3c9fab2e80d52c402cb2d9e6a514a2&amp;oe=5D9076A2">
            <a:extLst>
              <a:ext uri="{FF2B5EF4-FFF2-40B4-BE49-F238E27FC236}">
                <a16:creationId xmlns:a16="http://schemas.microsoft.com/office/drawing/2014/main" id="{D37BED66-C008-4696-B9A0-CBC8652BD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4388" y="1050686"/>
            <a:ext cx="2625503" cy="378318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27964A18-527C-4E6E-A8EE-4C0BDB0F9A92}"/>
              </a:ext>
            </a:extLst>
          </p:cNvPr>
          <p:cNvSpPr/>
          <p:nvPr/>
        </p:nvSpPr>
        <p:spPr>
          <a:xfrm>
            <a:off x="7958138" y="200025"/>
            <a:ext cx="3643312" cy="1900238"/>
          </a:xfrm>
          <a:prstGeom prst="wedgeEllipseCallout">
            <a:avLst>
              <a:gd name="adj1" fmla="val -96313"/>
              <a:gd name="adj2" fmla="val 74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3160D7-1A70-49F6-AF7C-F89044DDDE22}"/>
              </a:ext>
            </a:extLst>
          </p:cNvPr>
          <p:cNvSpPr txBox="1"/>
          <p:nvPr/>
        </p:nvSpPr>
        <p:spPr>
          <a:xfrm>
            <a:off x="8458200" y="782053"/>
            <a:ext cx="2562726" cy="369332"/>
          </a:xfrm>
          <a:prstGeom prst="rect">
            <a:avLst/>
          </a:prstGeom>
          <a:noFill/>
        </p:spPr>
        <p:txBody>
          <a:bodyPr wrap="square" rtlCol="0">
            <a:spAutoFit/>
          </a:bodyPr>
          <a:lstStyle/>
          <a:p>
            <a:pPr algn="ctr"/>
            <a:r>
              <a:rPr lang="en-GB" dirty="0">
                <a:latin typeface="Comic Sans MS" panose="030F0702030302020204" pitchFamily="66" charset="0"/>
              </a:rPr>
              <a:t>Is that your child?</a:t>
            </a:r>
          </a:p>
        </p:txBody>
      </p:sp>
    </p:spTree>
    <p:extLst>
      <p:ext uri="{BB962C8B-B14F-4D97-AF65-F5344CB8AC3E}">
        <p14:creationId xmlns:p14="http://schemas.microsoft.com/office/powerpoint/2010/main" val="23638084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10" grpId="0" animBg="1"/>
      <p:bldP spid="11" grpId="0" animBg="1"/>
      <p:bldP spid="9" grpId="0"/>
      <p:bldP spid="13" grpId="0"/>
      <p:bldP spid="14" grpId="0"/>
      <p:bldP spid="3" grpId="0" animBg="1"/>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199AE7E1-48E5-409E-86CD-DAADFB1CC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35314-2B86-4D4B-86DB-613AB03BC1AF}"/>
              </a:ext>
            </a:extLst>
          </p:cNvPr>
          <p:cNvSpPr txBox="1"/>
          <p:nvPr/>
        </p:nvSpPr>
        <p:spPr>
          <a:xfrm>
            <a:off x="324853" y="1672389"/>
            <a:ext cx="3609473" cy="369332"/>
          </a:xfrm>
          <a:prstGeom prst="rect">
            <a:avLst/>
          </a:prstGeom>
          <a:noFill/>
        </p:spPr>
        <p:txBody>
          <a:bodyPr wrap="square" rtlCol="0">
            <a:spAutoFit/>
          </a:bodyPr>
          <a:lstStyle/>
          <a:p>
            <a:r>
              <a:rPr lang="en-GB" dirty="0" err="1">
                <a:highlight>
                  <a:srgbClr val="C0C0C0"/>
                </a:highlight>
              </a:rPr>
              <a:t>Bruh</a:t>
            </a:r>
            <a:r>
              <a:rPr lang="en-GB" dirty="0">
                <a:highlight>
                  <a:srgbClr val="C0C0C0"/>
                </a:highlight>
              </a:rPr>
              <a:t>.</a:t>
            </a:r>
          </a:p>
        </p:txBody>
      </p:sp>
      <p:sp>
        <p:nvSpPr>
          <p:cNvPr id="6" name="TextBox 5">
            <a:extLst>
              <a:ext uri="{FF2B5EF4-FFF2-40B4-BE49-F238E27FC236}">
                <a16:creationId xmlns:a16="http://schemas.microsoft.com/office/drawing/2014/main" id="{29531DBF-61D7-4F04-A4F7-F10D4764A296}"/>
              </a:ext>
            </a:extLst>
          </p:cNvPr>
          <p:cNvSpPr txBox="1"/>
          <p:nvPr/>
        </p:nvSpPr>
        <p:spPr>
          <a:xfrm>
            <a:off x="590550" y="3633537"/>
            <a:ext cx="3127208" cy="1477328"/>
          </a:xfrm>
          <a:prstGeom prst="rect">
            <a:avLst/>
          </a:prstGeom>
          <a:noFill/>
        </p:spPr>
        <p:txBody>
          <a:bodyPr wrap="square" rtlCol="0">
            <a:spAutoFit/>
          </a:bodyPr>
          <a:lstStyle/>
          <a:p>
            <a:r>
              <a:rPr lang="en-GB" dirty="0">
                <a:highlight>
                  <a:srgbClr val="C0C0C0"/>
                </a:highlight>
              </a:rPr>
              <a:t>Your little brother looks up towards you not really sure what's happening, but gets creeped out at the wild grin you have</a:t>
            </a:r>
          </a:p>
        </p:txBody>
      </p:sp>
      <p:sp>
        <p:nvSpPr>
          <p:cNvPr id="7" name="TextBox 6">
            <a:extLst>
              <a:ext uri="{FF2B5EF4-FFF2-40B4-BE49-F238E27FC236}">
                <a16:creationId xmlns:a16="http://schemas.microsoft.com/office/drawing/2014/main" id="{CFEFF441-AA81-4922-B107-DE71BEB42833}"/>
              </a:ext>
            </a:extLst>
          </p:cNvPr>
          <p:cNvSpPr txBox="1"/>
          <p:nvPr/>
        </p:nvSpPr>
        <p:spPr>
          <a:xfrm>
            <a:off x="1359568" y="5715000"/>
            <a:ext cx="2574758" cy="369332"/>
          </a:xfrm>
          <a:prstGeom prst="rect">
            <a:avLst/>
          </a:prstGeom>
          <a:noFill/>
        </p:spPr>
        <p:txBody>
          <a:bodyPr wrap="square" rtlCol="0">
            <a:spAutoFit/>
          </a:bodyPr>
          <a:lstStyle/>
          <a:p>
            <a:r>
              <a:rPr lang="en-GB" dirty="0">
                <a:highlight>
                  <a:srgbClr val="C0C0C0"/>
                </a:highlight>
              </a:rPr>
              <a:t>What’s your response</a:t>
            </a:r>
          </a:p>
        </p:txBody>
      </p:sp>
      <p:sp>
        <p:nvSpPr>
          <p:cNvPr id="8" name="Rectangle 7">
            <a:hlinkClick r:id="rId3" action="ppaction://hlinksldjump"/>
            <a:extLst>
              <a:ext uri="{FF2B5EF4-FFF2-40B4-BE49-F238E27FC236}">
                <a16:creationId xmlns:a16="http://schemas.microsoft.com/office/drawing/2014/main" id="{E761858A-C00C-4A27-84C0-BB1704220871}"/>
              </a:ext>
            </a:extLst>
          </p:cNvPr>
          <p:cNvSpPr/>
          <p:nvPr/>
        </p:nvSpPr>
        <p:spPr>
          <a:xfrm>
            <a:off x="8795084" y="4757738"/>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04AAC64-4965-45AE-A997-4F58EA8E703A}"/>
              </a:ext>
            </a:extLst>
          </p:cNvPr>
          <p:cNvSpPr/>
          <p:nvPr/>
        </p:nvSpPr>
        <p:spPr>
          <a:xfrm>
            <a:off x="8795084" y="5376971"/>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477254C-C26E-42A9-A110-1BA9B3C294A7}"/>
              </a:ext>
            </a:extLst>
          </p:cNvPr>
          <p:cNvSpPr/>
          <p:nvPr/>
        </p:nvSpPr>
        <p:spPr>
          <a:xfrm>
            <a:off x="8795084" y="6017473"/>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hlinkClick r:id="rId3" action="ppaction://hlinksldjump"/>
            <a:extLst>
              <a:ext uri="{FF2B5EF4-FFF2-40B4-BE49-F238E27FC236}">
                <a16:creationId xmlns:a16="http://schemas.microsoft.com/office/drawing/2014/main" id="{E0AF4B53-FDA6-4311-846E-B4DB291A9068}"/>
              </a:ext>
            </a:extLst>
          </p:cNvPr>
          <p:cNvSpPr txBox="1"/>
          <p:nvPr/>
        </p:nvSpPr>
        <p:spPr>
          <a:xfrm>
            <a:off x="8795083" y="4757738"/>
            <a:ext cx="2806365" cy="369332"/>
          </a:xfrm>
          <a:prstGeom prst="rect">
            <a:avLst/>
          </a:prstGeom>
          <a:noFill/>
        </p:spPr>
        <p:txBody>
          <a:bodyPr wrap="square" rtlCol="0">
            <a:spAutoFit/>
          </a:bodyPr>
          <a:lstStyle/>
          <a:p>
            <a:pPr algn="ctr"/>
            <a:r>
              <a:rPr lang="en-GB" dirty="0"/>
              <a:t>Not for sale.</a:t>
            </a:r>
          </a:p>
        </p:txBody>
      </p:sp>
      <p:sp>
        <p:nvSpPr>
          <p:cNvPr id="13" name="TextBox 12">
            <a:hlinkClick r:id="rId4" action="ppaction://hlinksldjump"/>
            <a:extLst>
              <a:ext uri="{FF2B5EF4-FFF2-40B4-BE49-F238E27FC236}">
                <a16:creationId xmlns:a16="http://schemas.microsoft.com/office/drawing/2014/main" id="{43CA7697-8BC6-4AFC-9189-3F3F99B9D40B}"/>
              </a:ext>
            </a:extLst>
          </p:cNvPr>
          <p:cNvSpPr txBox="1"/>
          <p:nvPr/>
        </p:nvSpPr>
        <p:spPr>
          <a:xfrm>
            <a:off x="8814072" y="5405145"/>
            <a:ext cx="2806365" cy="646331"/>
          </a:xfrm>
          <a:prstGeom prst="rect">
            <a:avLst/>
          </a:prstGeom>
          <a:noFill/>
        </p:spPr>
        <p:txBody>
          <a:bodyPr wrap="square" rtlCol="0">
            <a:spAutoFit/>
          </a:bodyPr>
          <a:lstStyle/>
          <a:p>
            <a:pPr algn="ctr"/>
            <a:r>
              <a:rPr lang="en-GB" dirty="0"/>
              <a:t>You can have him for free if you want.</a:t>
            </a:r>
          </a:p>
        </p:txBody>
      </p:sp>
      <p:sp>
        <p:nvSpPr>
          <p:cNvPr id="14" name="TextBox 13">
            <a:hlinkClick r:id="rId5" action="ppaction://hlinksldjump"/>
            <a:extLst>
              <a:ext uri="{FF2B5EF4-FFF2-40B4-BE49-F238E27FC236}">
                <a16:creationId xmlns:a16="http://schemas.microsoft.com/office/drawing/2014/main" id="{D36DDACB-E4D9-4454-8812-85C985574FEE}"/>
              </a:ext>
            </a:extLst>
          </p:cNvPr>
          <p:cNvSpPr txBox="1"/>
          <p:nvPr/>
        </p:nvSpPr>
        <p:spPr>
          <a:xfrm>
            <a:off x="8795082" y="5999650"/>
            <a:ext cx="2806365" cy="646331"/>
          </a:xfrm>
          <a:prstGeom prst="rect">
            <a:avLst/>
          </a:prstGeom>
          <a:noFill/>
        </p:spPr>
        <p:txBody>
          <a:bodyPr wrap="square" rtlCol="0">
            <a:spAutoFit/>
          </a:bodyPr>
          <a:lstStyle/>
          <a:p>
            <a:pPr algn="ctr"/>
            <a:r>
              <a:rPr lang="en-GB" dirty="0"/>
              <a:t>Depends on how much you got.</a:t>
            </a:r>
          </a:p>
        </p:txBody>
      </p:sp>
      <p:pic>
        <p:nvPicPr>
          <p:cNvPr id="4098" name="Picture 2" descr="https://scontent-lht6-1.xx.fbcdn.net/v/t1.15752-9/64641991_413841509206900_2332257371616706560_n.jpg?_nc_cat=107&amp;_nc_ht=scontent-lht6-1.xx&amp;oh=5a3c9fab2e80d52c402cb2d9e6a514a2&amp;oe=5D9076A2">
            <a:extLst>
              <a:ext uri="{FF2B5EF4-FFF2-40B4-BE49-F238E27FC236}">
                <a16:creationId xmlns:a16="http://schemas.microsoft.com/office/drawing/2014/main" id="{D37BED66-C008-4696-B9A0-CBC8652BD9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4388" y="1050686"/>
            <a:ext cx="2625503" cy="378318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27964A18-527C-4E6E-A8EE-4C0BDB0F9A92}"/>
              </a:ext>
            </a:extLst>
          </p:cNvPr>
          <p:cNvSpPr/>
          <p:nvPr/>
        </p:nvSpPr>
        <p:spPr>
          <a:xfrm>
            <a:off x="7958138" y="200025"/>
            <a:ext cx="3643312" cy="1900238"/>
          </a:xfrm>
          <a:prstGeom prst="wedgeEllipseCallout">
            <a:avLst>
              <a:gd name="adj1" fmla="val -96313"/>
              <a:gd name="adj2" fmla="val 74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3160D7-1A70-49F6-AF7C-F89044DDDE22}"/>
              </a:ext>
            </a:extLst>
          </p:cNvPr>
          <p:cNvSpPr txBox="1"/>
          <p:nvPr/>
        </p:nvSpPr>
        <p:spPr>
          <a:xfrm>
            <a:off x="8458200" y="782053"/>
            <a:ext cx="2562726" cy="369332"/>
          </a:xfrm>
          <a:prstGeom prst="rect">
            <a:avLst/>
          </a:prstGeom>
          <a:noFill/>
        </p:spPr>
        <p:txBody>
          <a:bodyPr wrap="square" rtlCol="0">
            <a:spAutoFit/>
          </a:bodyPr>
          <a:lstStyle/>
          <a:p>
            <a:pPr algn="ctr"/>
            <a:r>
              <a:rPr lang="en-GB" dirty="0">
                <a:latin typeface="Comic Sans MS" panose="030F0702030302020204" pitchFamily="66" charset="0"/>
              </a:rPr>
              <a:t>How much?</a:t>
            </a:r>
          </a:p>
        </p:txBody>
      </p:sp>
    </p:spTree>
    <p:extLst>
      <p:ext uri="{BB962C8B-B14F-4D97-AF65-F5344CB8AC3E}">
        <p14:creationId xmlns:p14="http://schemas.microsoft.com/office/powerpoint/2010/main" val="32014352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10" grpId="0" animBg="1"/>
      <p:bldP spid="11" grpId="0" animBg="1"/>
      <p:bldP spid="9" grpId="0"/>
      <p:bldP spid="13" grpId="0"/>
      <p:bldP spid="14" grpId="0"/>
      <p:bldP spid="3" grpId="0" animBg="1"/>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199AE7E1-48E5-409E-86CD-DAADFB1CC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35314-2B86-4D4B-86DB-613AB03BC1AF}"/>
              </a:ext>
            </a:extLst>
          </p:cNvPr>
          <p:cNvSpPr txBox="1"/>
          <p:nvPr/>
        </p:nvSpPr>
        <p:spPr>
          <a:xfrm>
            <a:off x="324853" y="1672389"/>
            <a:ext cx="3609473" cy="923330"/>
          </a:xfrm>
          <a:prstGeom prst="rect">
            <a:avLst/>
          </a:prstGeom>
          <a:noFill/>
        </p:spPr>
        <p:txBody>
          <a:bodyPr wrap="square" rtlCol="0">
            <a:spAutoFit/>
          </a:bodyPr>
          <a:lstStyle/>
          <a:p>
            <a:r>
              <a:rPr lang="en-GB" dirty="0">
                <a:highlight>
                  <a:srgbClr val="C0C0C0"/>
                </a:highlight>
              </a:rPr>
              <a:t>Perfect. This would at least make the date a bit less awkward if your little brother isn’t there.</a:t>
            </a:r>
          </a:p>
        </p:txBody>
      </p:sp>
      <p:sp>
        <p:nvSpPr>
          <p:cNvPr id="6" name="TextBox 5">
            <a:extLst>
              <a:ext uri="{FF2B5EF4-FFF2-40B4-BE49-F238E27FC236}">
                <a16:creationId xmlns:a16="http://schemas.microsoft.com/office/drawing/2014/main" id="{29531DBF-61D7-4F04-A4F7-F10D4764A296}"/>
              </a:ext>
            </a:extLst>
          </p:cNvPr>
          <p:cNvSpPr txBox="1"/>
          <p:nvPr/>
        </p:nvSpPr>
        <p:spPr>
          <a:xfrm>
            <a:off x="590550" y="3633537"/>
            <a:ext cx="3127208" cy="923330"/>
          </a:xfrm>
          <a:prstGeom prst="rect">
            <a:avLst/>
          </a:prstGeom>
          <a:noFill/>
        </p:spPr>
        <p:txBody>
          <a:bodyPr wrap="square" rtlCol="0">
            <a:spAutoFit/>
          </a:bodyPr>
          <a:lstStyle/>
          <a:p>
            <a:r>
              <a:rPr lang="en-GB" dirty="0">
                <a:highlight>
                  <a:srgbClr val="C0C0C0"/>
                </a:highlight>
              </a:rPr>
              <a:t>Clink grips your hand a bit tighter, but your mind has already been made up</a:t>
            </a:r>
          </a:p>
        </p:txBody>
      </p:sp>
      <p:sp>
        <p:nvSpPr>
          <p:cNvPr id="8" name="Rectangle 7">
            <a:hlinkClick r:id="rId3" action="ppaction://hlinksldjump"/>
            <a:extLst>
              <a:ext uri="{FF2B5EF4-FFF2-40B4-BE49-F238E27FC236}">
                <a16:creationId xmlns:a16="http://schemas.microsoft.com/office/drawing/2014/main" id="{E761858A-C00C-4A27-84C0-BB1704220871}"/>
              </a:ext>
            </a:extLst>
          </p:cNvPr>
          <p:cNvSpPr/>
          <p:nvPr/>
        </p:nvSpPr>
        <p:spPr>
          <a:xfrm>
            <a:off x="8795084" y="4757738"/>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10" name="Rectangle 9">
            <a:extLst>
              <a:ext uri="{FF2B5EF4-FFF2-40B4-BE49-F238E27FC236}">
                <a16:creationId xmlns:a16="http://schemas.microsoft.com/office/drawing/2014/main" id="{204AAC64-4965-45AE-A997-4F58EA8E703A}"/>
              </a:ext>
            </a:extLst>
          </p:cNvPr>
          <p:cNvSpPr/>
          <p:nvPr/>
        </p:nvSpPr>
        <p:spPr>
          <a:xfrm>
            <a:off x="8795084" y="5376971"/>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hlinkClick r:id="rId4" action="ppaction://hlinksldjump"/>
            <a:extLst>
              <a:ext uri="{FF2B5EF4-FFF2-40B4-BE49-F238E27FC236}">
                <a16:creationId xmlns:a16="http://schemas.microsoft.com/office/drawing/2014/main" id="{0477254C-C26E-42A9-A110-1BA9B3C294A7}"/>
              </a:ext>
            </a:extLst>
          </p:cNvPr>
          <p:cNvSpPr/>
          <p:nvPr/>
        </p:nvSpPr>
        <p:spPr>
          <a:xfrm>
            <a:off x="8795084" y="6017473"/>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hlinkClick r:id="rId3" action="ppaction://hlinksldjump"/>
            <a:extLst>
              <a:ext uri="{FF2B5EF4-FFF2-40B4-BE49-F238E27FC236}">
                <a16:creationId xmlns:a16="http://schemas.microsoft.com/office/drawing/2014/main" id="{E0AF4B53-FDA6-4311-846E-B4DB291A9068}"/>
              </a:ext>
            </a:extLst>
          </p:cNvPr>
          <p:cNvSpPr txBox="1"/>
          <p:nvPr/>
        </p:nvSpPr>
        <p:spPr>
          <a:xfrm>
            <a:off x="8850049" y="4757738"/>
            <a:ext cx="2806365" cy="369332"/>
          </a:xfrm>
          <a:prstGeom prst="rect">
            <a:avLst/>
          </a:prstGeom>
          <a:noFill/>
        </p:spPr>
        <p:txBody>
          <a:bodyPr wrap="square" rtlCol="0">
            <a:spAutoFit/>
          </a:bodyPr>
          <a:lstStyle/>
          <a:p>
            <a:pPr algn="ctr"/>
            <a:r>
              <a:rPr lang="en-GB" dirty="0"/>
              <a:t>Deal</a:t>
            </a:r>
          </a:p>
        </p:txBody>
      </p:sp>
      <p:sp>
        <p:nvSpPr>
          <p:cNvPr id="13" name="TextBox 12">
            <a:hlinkClick r:id="rId5" action="ppaction://hlinksldjump"/>
            <a:extLst>
              <a:ext uri="{FF2B5EF4-FFF2-40B4-BE49-F238E27FC236}">
                <a16:creationId xmlns:a16="http://schemas.microsoft.com/office/drawing/2014/main" id="{43CA7697-8BC6-4AFC-9189-3F3F99B9D40B}"/>
              </a:ext>
            </a:extLst>
          </p:cNvPr>
          <p:cNvSpPr txBox="1"/>
          <p:nvPr/>
        </p:nvSpPr>
        <p:spPr>
          <a:xfrm>
            <a:off x="8814072" y="5405145"/>
            <a:ext cx="2806365" cy="646331"/>
          </a:xfrm>
          <a:prstGeom prst="rect">
            <a:avLst/>
          </a:prstGeom>
          <a:noFill/>
        </p:spPr>
        <p:txBody>
          <a:bodyPr wrap="square" rtlCol="0">
            <a:spAutoFit/>
          </a:bodyPr>
          <a:lstStyle/>
          <a:p>
            <a:pPr algn="ctr"/>
            <a:r>
              <a:rPr lang="en-GB" dirty="0"/>
              <a:t>That’s not enough mate </a:t>
            </a:r>
            <a:r>
              <a:rPr lang="en-GB" dirty="0" err="1"/>
              <a:t>cmon</a:t>
            </a:r>
            <a:endParaRPr lang="en-GB" dirty="0"/>
          </a:p>
        </p:txBody>
      </p:sp>
      <p:sp>
        <p:nvSpPr>
          <p:cNvPr id="14" name="TextBox 13">
            <a:hlinkClick r:id="rId4" action="ppaction://hlinksldjump"/>
            <a:extLst>
              <a:ext uri="{FF2B5EF4-FFF2-40B4-BE49-F238E27FC236}">
                <a16:creationId xmlns:a16="http://schemas.microsoft.com/office/drawing/2014/main" id="{D36DDACB-E4D9-4454-8812-85C985574FEE}"/>
              </a:ext>
            </a:extLst>
          </p:cNvPr>
          <p:cNvSpPr txBox="1"/>
          <p:nvPr/>
        </p:nvSpPr>
        <p:spPr>
          <a:xfrm>
            <a:off x="8795082" y="5999650"/>
            <a:ext cx="2806365" cy="369332"/>
          </a:xfrm>
          <a:prstGeom prst="rect">
            <a:avLst/>
          </a:prstGeom>
          <a:noFill/>
        </p:spPr>
        <p:txBody>
          <a:bodyPr wrap="square" rtlCol="0">
            <a:spAutoFit/>
          </a:bodyPr>
          <a:lstStyle/>
          <a:p>
            <a:pPr algn="ctr"/>
            <a:r>
              <a:rPr lang="en-GB" dirty="0"/>
              <a:t>No sorry he’s not up for sale</a:t>
            </a:r>
          </a:p>
        </p:txBody>
      </p:sp>
      <p:pic>
        <p:nvPicPr>
          <p:cNvPr id="4098" name="Picture 2" descr="https://scontent-lht6-1.xx.fbcdn.net/v/t1.15752-9/64641991_413841509206900_2332257371616706560_n.jpg?_nc_cat=107&amp;_nc_ht=scontent-lht6-1.xx&amp;oh=5a3c9fab2e80d52c402cb2d9e6a514a2&amp;oe=5D9076A2">
            <a:extLst>
              <a:ext uri="{FF2B5EF4-FFF2-40B4-BE49-F238E27FC236}">
                <a16:creationId xmlns:a16="http://schemas.microsoft.com/office/drawing/2014/main" id="{D37BED66-C008-4696-B9A0-CBC8652BD9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4388" y="1050686"/>
            <a:ext cx="2625503" cy="378318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27964A18-527C-4E6E-A8EE-4C0BDB0F9A92}"/>
              </a:ext>
            </a:extLst>
          </p:cNvPr>
          <p:cNvSpPr/>
          <p:nvPr/>
        </p:nvSpPr>
        <p:spPr>
          <a:xfrm>
            <a:off x="7958138" y="200025"/>
            <a:ext cx="3643312" cy="1900238"/>
          </a:xfrm>
          <a:prstGeom prst="wedgeEllipseCallout">
            <a:avLst>
              <a:gd name="adj1" fmla="val -96313"/>
              <a:gd name="adj2" fmla="val 74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3160D7-1A70-49F6-AF7C-F89044DDDE22}"/>
              </a:ext>
            </a:extLst>
          </p:cNvPr>
          <p:cNvSpPr txBox="1"/>
          <p:nvPr/>
        </p:nvSpPr>
        <p:spPr>
          <a:xfrm>
            <a:off x="8458200" y="782053"/>
            <a:ext cx="2562726" cy="923330"/>
          </a:xfrm>
          <a:prstGeom prst="rect">
            <a:avLst/>
          </a:prstGeom>
          <a:noFill/>
        </p:spPr>
        <p:txBody>
          <a:bodyPr wrap="square" rtlCol="0">
            <a:spAutoFit/>
          </a:bodyPr>
          <a:lstStyle/>
          <a:p>
            <a:pPr algn="ctr"/>
            <a:r>
              <a:rPr lang="en-GB" dirty="0">
                <a:latin typeface="Comic Sans MS" panose="030F0702030302020204" pitchFamily="66" charset="0"/>
              </a:rPr>
              <a:t>I’ll give you 3 pounds and this headband for him, I beg.</a:t>
            </a:r>
          </a:p>
        </p:txBody>
      </p:sp>
    </p:spTree>
    <p:extLst>
      <p:ext uri="{BB962C8B-B14F-4D97-AF65-F5344CB8AC3E}">
        <p14:creationId xmlns:p14="http://schemas.microsoft.com/office/powerpoint/2010/main" val="24511134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10" grpId="0" animBg="1"/>
      <p:bldP spid="11" grpId="0" animBg="1"/>
      <p:bldP spid="9" grpId="0"/>
      <p:bldP spid="13" grpId="0"/>
      <p:bldP spid="14" grpId="0"/>
      <p:bldP spid="3"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Image result for dating simulator street background">
            <a:extLst>
              <a:ext uri="{FF2B5EF4-FFF2-40B4-BE49-F238E27FC236}">
                <a16:creationId xmlns:a16="http://schemas.microsoft.com/office/drawing/2014/main" id="{65DB0A40-EC57-4E40-9D9E-B01E90A4AC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94C7317-7F3D-4DFA-84B2-C34E00A92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676760" y="-2199116"/>
            <a:ext cx="4838480" cy="9634549"/>
          </a:xfrm>
          <a:prstGeom prst="rect">
            <a:avLst/>
          </a:prstGeom>
        </p:spPr>
      </p:pic>
      <p:sp>
        <p:nvSpPr>
          <p:cNvPr id="3" name="TextBox 2">
            <a:extLst>
              <a:ext uri="{FF2B5EF4-FFF2-40B4-BE49-F238E27FC236}">
                <a16:creationId xmlns:a16="http://schemas.microsoft.com/office/drawing/2014/main" id="{CBEA9CA3-F953-40C9-9E18-B17A277A6739}"/>
              </a:ext>
            </a:extLst>
          </p:cNvPr>
          <p:cNvSpPr txBox="1"/>
          <p:nvPr/>
        </p:nvSpPr>
        <p:spPr>
          <a:xfrm>
            <a:off x="353632" y="5247861"/>
            <a:ext cx="6149008" cy="1200329"/>
          </a:xfrm>
          <a:prstGeom prst="rect">
            <a:avLst/>
          </a:prstGeom>
          <a:noFill/>
        </p:spPr>
        <p:txBody>
          <a:bodyPr wrap="square" rtlCol="0">
            <a:spAutoFit/>
          </a:bodyPr>
          <a:lstStyle/>
          <a:p>
            <a:r>
              <a:rPr lang="en-GB" dirty="0">
                <a:highlight>
                  <a:srgbClr val="C0C0C0"/>
                </a:highlight>
              </a:rPr>
              <a:t>“I’m </a:t>
            </a:r>
            <a:r>
              <a:rPr lang="en-GB" dirty="0" err="1">
                <a:highlight>
                  <a:srgbClr val="C0C0C0"/>
                </a:highlight>
              </a:rPr>
              <a:t>taku</a:t>
            </a:r>
            <a:r>
              <a:rPr lang="en-GB" dirty="0">
                <a:highlight>
                  <a:srgbClr val="C0C0C0"/>
                </a:highlight>
              </a:rPr>
              <a:t>, nice to meet you fam” he replies. “Be careful next time, some mans out there would’ve taken it and dipped” he advised. While he turned around, you felt like you owed this man so much more so you exclaimed:</a:t>
            </a:r>
          </a:p>
        </p:txBody>
      </p:sp>
      <p:sp>
        <p:nvSpPr>
          <p:cNvPr id="4" name="Rectangle 3">
            <a:hlinkClick r:id="rId4" action="ppaction://hlinksldjump"/>
            <a:extLst>
              <a:ext uri="{FF2B5EF4-FFF2-40B4-BE49-F238E27FC236}">
                <a16:creationId xmlns:a16="http://schemas.microsoft.com/office/drawing/2014/main" id="{431EACD8-8D38-444B-B186-3884D9966C9A}"/>
              </a:ext>
            </a:extLst>
          </p:cNvPr>
          <p:cNvSpPr/>
          <p:nvPr/>
        </p:nvSpPr>
        <p:spPr>
          <a:xfrm>
            <a:off x="8184630" y="5126636"/>
            <a:ext cx="3687580" cy="554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hlinkClick r:id="rId5" action="ppaction://hlinksldjump"/>
            <a:extLst>
              <a:ext uri="{FF2B5EF4-FFF2-40B4-BE49-F238E27FC236}">
                <a16:creationId xmlns:a16="http://schemas.microsoft.com/office/drawing/2014/main" id="{54F6DB9F-0B65-4570-A1A5-5DF4FAE3925C}"/>
              </a:ext>
            </a:extLst>
          </p:cNvPr>
          <p:cNvSpPr/>
          <p:nvPr/>
        </p:nvSpPr>
        <p:spPr>
          <a:xfrm>
            <a:off x="8184630" y="5644566"/>
            <a:ext cx="3687580" cy="554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hlinkClick r:id="rId4" action="ppaction://hlinksldjump"/>
            <a:extLst>
              <a:ext uri="{FF2B5EF4-FFF2-40B4-BE49-F238E27FC236}">
                <a16:creationId xmlns:a16="http://schemas.microsoft.com/office/drawing/2014/main" id="{B6DD36DF-F6C7-46DA-AF98-4E9C03D3736A}"/>
              </a:ext>
            </a:extLst>
          </p:cNvPr>
          <p:cNvSpPr/>
          <p:nvPr/>
        </p:nvSpPr>
        <p:spPr>
          <a:xfrm>
            <a:off x="8184630" y="6170872"/>
            <a:ext cx="3687580" cy="554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hlinkClick r:id="rId4" action="ppaction://hlinksldjump"/>
            <a:extLst>
              <a:ext uri="{FF2B5EF4-FFF2-40B4-BE49-F238E27FC236}">
                <a16:creationId xmlns:a16="http://schemas.microsoft.com/office/drawing/2014/main" id="{2607E9E5-3046-42DC-AEC3-B8F5788C5E8E}"/>
              </a:ext>
            </a:extLst>
          </p:cNvPr>
          <p:cNvSpPr txBox="1"/>
          <p:nvPr/>
        </p:nvSpPr>
        <p:spPr>
          <a:xfrm>
            <a:off x="8319541" y="5247861"/>
            <a:ext cx="3087974" cy="369332"/>
          </a:xfrm>
          <a:prstGeom prst="rect">
            <a:avLst/>
          </a:prstGeom>
          <a:noFill/>
        </p:spPr>
        <p:txBody>
          <a:bodyPr wrap="square" rtlCol="0">
            <a:spAutoFit/>
          </a:bodyPr>
          <a:lstStyle/>
          <a:p>
            <a:pPr algn="ctr"/>
            <a:r>
              <a:rPr lang="en-GB" dirty="0"/>
              <a:t>W-Wait!</a:t>
            </a:r>
          </a:p>
        </p:txBody>
      </p:sp>
      <p:sp>
        <p:nvSpPr>
          <p:cNvPr id="10" name="TextBox 9">
            <a:hlinkClick r:id="rId5" action="ppaction://hlinksldjump"/>
            <a:extLst>
              <a:ext uri="{FF2B5EF4-FFF2-40B4-BE49-F238E27FC236}">
                <a16:creationId xmlns:a16="http://schemas.microsoft.com/office/drawing/2014/main" id="{16C95408-9026-4688-A057-83A5C42D882D}"/>
              </a:ext>
            </a:extLst>
          </p:cNvPr>
          <p:cNvSpPr txBox="1"/>
          <p:nvPr/>
        </p:nvSpPr>
        <p:spPr>
          <a:xfrm>
            <a:off x="8319541" y="5695680"/>
            <a:ext cx="3552668" cy="646331"/>
          </a:xfrm>
          <a:prstGeom prst="rect">
            <a:avLst/>
          </a:prstGeom>
          <a:noFill/>
        </p:spPr>
        <p:txBody>
          <a:bodyPr wrap="square" rtlCol="0">
            <a:spAutoFit/>
          </a:bodyPr>
          <a:lstStyle/>
          <a:p>
            <a:pPr algn="ctr"/>
            <a:r>
              <a:rPr lang="en-GB" dirty="0"/>
              <a:t>(Never mind I’m too nervous </a:t>
            </a:r>
            <a:r>
              <a:rPr lang="kn-IN" dirty="0"/>
              <a:t>ಥ</a:t>
            </a:r>
            <a:r>
              <a:rPr lang="en-GB" dirty="0"/>
              <a:t>o</a:t>
            </a:r>
            <a:r>
              <a:rPr lang="kn-IN" dirty="0"/>
              <a:t>ಥ</a:t>
            </a:r>
            <a:r>
              <a:rPr lang="en-GB" dirty="0"/>
              <a:t>)</a:t>
            </a:r>
            <a:endParaRPr lang="kn-IN" dirty="0"/>
          </a:p>
          <a:p>
            <a:endParaRPr lang="en-GB" dirty="0"/>
          </a:p>
        </p:txBody>
      </p:sp>
      <p:sp>
        <p:nvSpPr>
          <p:cNvPr id="11" name="TextBox 10">
            <a:hlinkClick r:id="rId4" action="ppaction://hlinksldjump"/>
            <a:extLst>
              <a:ext uri="{FF2B5EF4-FFF2-40B4-BE49-F238E27FC236}">
                <a16:creationId xmlns:a16="http://schemas.microsoft.com/office/drawing/2014/main" id="{2E6A5983-C01D-473B-AAEA-C42E62D666D8}"/>
              </a:ext>
            </a:extLst>
          </p:cNvPr>
          <p:cNvSpPr txBox="1"/>
          <p:nvPr/>
        </p:nvSpPr>
        <p:spPr>
          <a:xfrm>
            <a:off x="8319540" y="6255257"/>
            <a:ext cx="3552669" cy="369332"/>
          </a:xfrm>
          <a:prstGeom prst="rect">
            <a:avLst/>
          </a:prstGeom>
          <a:noFill/>
        </p:spPr>
        <p:txBody>
          <a:bodyPr wrap="square" rtlCol="0">
            <a:spAutoFit/>
          </a:bodyPr>
          <a:lstStyle/>
          <a:p>
            <a:pPr algn="ctr"/>
            <a:r>
              <a:rPr lang="en-GB" dirty="0"/>
              <a:t>Can I have your number at least?</a:t>
            </a:r>
          </a:p>
        </p:txBody>
      </p:sp>
    </p:spTree>
    <p:extLst>
      <p:ext uri="{BB962C8B-B14F-4D97-AF65-F5344CB8AC3E}">
        <p14:creationId xmlns:p14="http://schemas.microsoft.com/office/powerpoint/2010/main" val="12698190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p:bldP spid="10" grpId="0"/>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199AE7E1-48E5-409E-86CD-DAADFB1CC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35314-2B86-4D4B-86DB-613AB03BC1AF}"/>
              </a:ext>
            </a:extLst>
          </p:cNvPr>
          <p:cNvSpPr txBox="1"/>
          <p:nvPr/>
        </p:nvSpPr>
        <p:spPr>
          <a:xfrm>
            <a:off x="324853" y="1672389"/>
            <a:ext cx="3609473" cy="923330"/>
          </a:xfrm>
          <a:prstGeom prst="rect">
            <a:avLst/>
          </a:prstGeom>
          <a:noFill/>
        </p:spPr>
        <p:txBody>
          <a:bodyPr wrap="square" rtlCol="0">
            <a:spAutoFit/>
          </a:bodyPr>
          <a:lstStyle/>
          <a:p>
            <a:r>
              <a:rPr lang="en-GB" dirty="0">
                <a:highlight>
                  <a:srgbClr val="C0C0C0"/>
                </a:highlight>
              </a:rPr>
              <a:t>Perfect. This would at least make the date a bit less awkward if your little brother isn’t there.</a:t>
            </a:r>
          </a:p>
        </p:txBody>
      </p:sp>
      <p:sp>
        <p:nvSpPr>
          <p:cNvPr id="6" name="TextBox 5">
            <a:extLst>
              <a:ext uri="{FF2B5EF4-FFF2-40B4-BE49-F238E27FC236}">
                <a16:creationId xmlns:a16="http://schemas.microsoft.com/office/drawing/2014/main" id="{29531DBF-61D7-4F04-A4F7-F10D4764A296}"/>
              </a:ext>
            </a:extLst>
          </p:cNvPr>
          <p:cNvSpPr txBox="1"/>
          <p:nvPr/>
        </p:nvSpPr>
        <p:spPr>
          <a:xfrm>
            <a:off x="590550" y="3633537"/>
            <a:ext cx="3127208" cy="923330"/>
          </a:xfrm>
          <a:prstGeom prst="rect">
            <a:avLst/>
          </a:prstGeom>
          <a:noFill/>
        </p:spPr>
        <p:txBody>
          <a:bodyPr wrap="square" rtlCol="0">
            <a:spAutoFit/>
          </a:bodyPr>
          <a:lstStyle/>
          <a:p>
            <a:r>
              <a:rPr lang="en-GB" dirty="0">
                <a:highlight>
                  <a:srgbClr val="C0C0C0"/>
                </a:highlight>
              </a:rPr>
              <a:t>Clink grips your hand a bit tighter, but your mind has already been made up.</a:t>
            </a:r>
          </a:p>
        </p:txBody>
      </p:sp>
      <p:sp>
        <p:nvSpPr>
          <p:cNvPr id="8" name="Rectangle 7">
            <a:hlinkClick r:id="rId3" action="ppaction://hlinksldjump"/>
            <a:extLst>
              <a:ext uri="{FF2B5EF4-FFF2-40B4-BE49-F238E27FC236}">
                <a16:creationId xmlns:a16="http://schemas.microsoft.com/office/drawing/2014/main" id="{E761858A-C00C-4A27-84C0-BB1704220871}"/>
              </a:ext>
            </a:extLst>
          </p:cNvPr>
          <p:cNvSpPr/>
          <p:nvPr/>
        </p:nvSpPr>
        <p:spPr>
          <a:xfrm>
            <a:off x="8795084" y="4757738"/>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hlinkClick r:id="rId4" action="ppaction://hlinksldjump"/>
            <a:extLst>
              <a:ext uri="{FF2B5EF4-FFF2-40B4-BE49-F238E27FC236}">
                <a16:creationId xmlns:a16="http://schemas.microsoft.com/office/drawing/2014/main" id="{204AAC64-4965-45AE-A997-4F58EA8E703A}"/>
              </a:ext>
            </a:extLst>
          </p:cNvPr>
          <p:cNvSpPr/>
          <p:nvPr/>
        </p:nvSpPr>
        <p:spPr>
          <a:xfrm>
            <a:off x="8795084" y="5376971"/>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hlinkClick r:id="rId4" action="ppaction://hlinksldjump"/>
            <a:extLst>
              <a:ext uri="{FF2B5EF4-FFF2-40B4-BE49-F238E27FC236}">
                <a16:creationId xmlns:a16="http://schemas.microsoft.com/office/drawing/2014/main" id="{0477254C-C26E-42A9-A110-1BA9B3C294A7}"/>
              </a:ext>
            </a:extLst>
          </p:cNvPr>
          <p:cNvSpPr/>
          <p:nvPr/>
        </p:nvSpPr>
        <p:spPr>
          <a:xfrm>
            <a:off x="8795084" y="6017473"/>
            <a:ext cx="2806366" cy="640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hlinkClick r:id="rId3" action="ppaction://hlinksldjump"/>
            <a:extLst>
              <a:ext uri="{FF2B5EF4-FFF2-40B4-BE49-F238E27FC236}">
                <a16:creationId xmlns:a16="http://schemas.microsoft.com/office/drawing/2014/main" id="{E0AF4B53-FDA6-4311-846E-B4DB291A9068}"/>
              </a:ext>
            </a:extLst>
          </p:cNvPr>
          <p:cNvSpPr txBox="1"/>
          <p:nvPr/>
        </p:nvSpPr>
        <p:spPr>
          <a:xfrm>
            <a:off x="8795083" y="4757738"/>
            <a:ext cx="2806365" cy="369332"/>
          </a:xfrm>
          <a:prstGeom prst="rect">
            <a:avLst/>
          </a:prstGeom>
          <a:noFill/>
        </p:spPr>
        <p:txBody>
          <a:bodyPr wrap="square" rtlCol="0">
            <a:spAutoFit/>
          </a:bodyPr>
          <a:lstStyle/>
          <a:p>
            <a:pPr algn="ctr"/>
            <a:r>
              <a:rPr lang="en-GB" dirty="0"/>
              <a:t>Deal</a:t>
            </a:r>
          </a:p>
        </p:txBody>
      </p:sp>
      <p:sp>
        <p:nvSpPr>
          <p:cNvPr id="13" name="TextBox 12">
            <a:hlinkClick r:id="rId4" action="ppaction://hlinksldjump"/>
            <a:extLst>
              <a:ext uri="{FF2B5EF4-FFF2-40B4-BE49-F238E27FC236}">
                <a16:creationId xmlns:a16="http://schemas.microsoft.com/office/drawing/2014/main" id="{43CA7697-8BC6-4AFC-9189-3F3F99B9D40B}"/>
              </a:ext>
            </a:extLst>
          </p:cNvPr>
          <p:cNvSpPr txBox="1"/>
          <p:nvPr/>
        </p:nvSpPr>
        <p:spPr>
          <a:xfrm>
            <a:off x="8814072" y="5405145"/>
            <a:ext cx="2806365" cy="369332"/>
          </a:xfrm>
          <a:prstGeom prst="rect">
            <a:avLst/>
          </a:prstGeom>
          <a:noFill/>
        </p:spPr>
        <p:txBody>
          <a:bodyPr wrap="square" rtlCol="0">
            <a:spAutoFit/>
          </a:bodyPr>
          <a:lstStyle/>
          <a:p>
            <a:pPr algn="ctr"/>
            <a:r>
              <a:rPr lang="en-GB" dirty="0"/>
              <a:t>Higher.</a:t>
            </a:r>
          </a:p>
        </p:txBody>
      </p:sp>
      <p:sp>
        <p:nvSpPr>
          <p:cNvPr id="14" name="TextBox 13">
            <a:hlinkClick r:id="rId4" action="ppaction://hlinksldjump"/>
            <a:extLst>
              <a:ext uri="{FF2B5EF4-FFF2-40B4-BE49-F238E27FC236}">
                <a16:creationId xmlns:a16="http://schemas.microsoft.com/office/drawing/2014/main" id="{D36DDACB-E4D9-4454-8812-85C985574FEE}"/>
              </a:ext>
            </a:extLst>
          </p:cNvPr>
          <p:cNvSpPr txBox="1"/>
          <p:nvPr/>
        </p:nvSpPr>
        <p:spPr>
          <a:xfrm>
            <a:off x="8795082" y="5999650"/>
            <a:ext cx="2806365" cy="369332"/>
          </a:xfrm>
          <a:prstGeom prst="rect">
            <a:avLst/>
          </a:prstGeom>
          <a:noFill/>
        </p:spPr>
        <p:txBody>
          <a:bodyPr wrap="square" rtlCol="0">
            <a:spAutoFit/>
          </a:bodyPr>
          <a:lstStyle/>
          <a:p>
            <a:pPr algn="ctr"/>
            <a:r>
              <a:rPr lang="en-GB" dirty="0"/>
              <a:t>No sorry he’s not up for sale</a:t>
            </a:r>
          </a:p>
        </p:txBody>
      </p:sp>
      <p:pic>
        <p:nvPicPr>
          <p:cNvPr id="4098" name="Picture 2" descr="https://scontent-lht6-1.xx.fbcdn.net/v/t1.15752-9/64641991_413841509206900_2332257371616706560_n.jpg?_nc_cat=107&amp;_nc_ht=scontent-lht6-1.xx&amp;oh=5a3c9fab2e80d52c402cb2d9e6a514a2&amp;oe=5D9076A2">
            <a:extLst>
              <a:ext uri="{FF2B5EF4-FFF2-40B4-BE49-F238E27FC236}">
                <a16:creationId xmlns:a16="http://schemas.microsoft.com/office/drawing/2014/main" id="{D37BED66-C008-4696-B9A0-CBC8652BD9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4388" y="1050686"/>
            <a:ext cx="2625503" cy="378318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27964A18-527C-4E6E-A8EE-4C0BDB0F9A92}"/>
              </a:ext>
            </a:extLst>
          </p:cNvPr>
          <p:cNvSpPr/>
          <p:nvPr/>
        </p:nvSpPr>
        <p:spPr>
          <a:xfrm>
            <a:off x="7958138" y="200025"/>
            <a:ext cx="3643312" cy="1900238"/>
          </a:xfrm>
          <a:prstGeom prst="wedgeEllipseCallout">
            <a:avLst>
              <a:gd name="adj1" fmla="val -96313"/>
              <a:gd name="adj2" fmla="val 74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3160D7-1A70-49F6-AF7C-F89044DDDE22}"/>
              </a:ext>
            </a:extLst>
          </p:cNvPr>
          <p:cNvSpPr txBox="1"/>
          <p:nvPr/>
        </p:nvSpPr>
        <p:spPr>
          <a:xfrm>
            <a:off x="8458200" y="782053"/>
            <a:ext cx="2562726" cy="1200329"/>
          </a:xfrm>
          <a:prstGeom prst="rect">
            <a:avLst/>
          </a:prstGeom>
          <a:noFill/>
        </p:spPr>
        <p:txBody>
          <a:bodyPr wrap="square" rtlCol="0">
            <a:spAutoFit/>
          </a:bodyPr>
          <a:lstStyle/>
          <a:p>
            <a:pPr algn="ctr"/>
            <a:r>
              <a:rPr lang="en-GB" dirty="0" err="1">
                <a:latin typeface="Comic Sans MS" panose="030F0702030302020204" pitchFamily="66" charset="0"/>
              </a:rPr>
              <a:t>Aight</a:t>
            </a:r>
            <a:r>
              <a:rPr lang="en-GB" dirty="0">
                <a:latin typeface="Comic Sans MS" panose="030F0702030302020204" pitchFamily="66" charset="0"/>
              </a:rPr>
              <a:t>, what about 3 pounds, this headband, AND my oyster card.</a:t>
            </a:r>
          </a:p>
        </p:txBody>
      </p:sp>
    </p:spTree>
    <p:extLst>
      <p:ext uri="{BB962C8B-B14F-4D97-AF65-F5344CB8AC3E}">
        <p14:creationId xmlns:p14="http://schemas.microsoft.com/office/powerpoint/2010/main" val="37382057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10" grpId="0" animBg="1"/>
      <p:bldP spid="11" grpId="0" animBg="1"/>
      <p:bldP spid="9" grpId="0"/>
      <p:bldP spid="13" grpId="0"/>
      <p:bldP spid="14" grpId="0"/>
      <p:bldP spid="3" grpId="0" animBg="1"/>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199AE7E1-48E5-409E-86CD-DAADFB1CC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35314-2B86-4D4B-86DB-613AB03BC1AF}"/>
              </a:ext>
            </a:extLst>
          </p:cNvPr>
          <p:cNvSpPr txBox="1"/>
          <p:nvPr/>
        </p:nvSpPr>
        <p:spPr>
          <a:xfrm>
            <a:off x="324853" y="1672389"/>
            <a:ext cx="3609473" cy="1200329"/>
          </a:xfrm>
          <a:prstGeom prst="rect">
            <a:avLst/>
          </a:prstGeom>
          <a:noFill/>
        </p:spPr>
        <p:txBody>
          <a:bodyPr wrap="square" rtlCol="0">
            <a:spAutoFit/>
          </a:bodyPr>
          <a:lstStyle/>
          <a:p>
            <a:r>
              <a:rPr lang="en-GB" dirty="0">
                <a:highlight>
                  <a:srgbClr val="C0C0C0"/>
                </a:highlight>
              </a:rPr>
              <a:t>You hand over your little brother to this mysterious man. You feel a little guilt, but who wouldn’t sacrifice everything for time with </a:t>
            </a:r>
            <a:r>
              <a:rPr lang="en-GB" dirty="0" err="1">
                <a:highlight>
                  <a:srgbClr val="C0C0C0"/>
                </a:highlight>
              </a:rPr>
              <a:t>Taku</a:t>
            </a:r>
            <a:r>
              <a:rPr lang="en-GB" dirty="0">
                <a:highlight>
                  <a:srgbClr val="C0C0C0"/>
                </a:highlight>
              </a:rPr>
              <a:t>.</a:t>
            </a:r>
          </a:p>
        </p:txBody>
      </p:sp>
      <p:sp>
        <p:nvSpPr>
          <p:cNvPr id="6" name="TextBox 5">
            <a:extLst>
              <a:ext uri="{FF2B5EF4-FFF2-40B4-BE49-F238E27FC236}">
                <a16:creationId xmlns:a16="http://schemas.microsoft.com/office/drawing/2014/main" id="{29531DBF-61D7-4F04-A4F7-F10D4764A296}"/>
              </a:ext>
            </a:extLst>
          </p:cNvPr>
          <p:cNvSpPr txBox="1"/>
          <p:nvPr/>
        </p:nvSpPr>
        <p:spPr>
          <a:xfrm>
            <a:off x="590550" y="3633537"/>
            <a:ext cx="3127208" cy="2031325"/>
          </a:xfrm>
          <a:prstGeom prst="rect">
            <a:avLst/>
          </a:prstGeom>
          <a:noFill/>
        </p:spPr>
        <p:txBody>
          <a:bodyPr wrap="square" rtlCol="0">
            <a:spAutoFit/>
          </a:bodyPr>
          <a:lstStyle/>
          <a:p>
            <a:r>
              <a:rPr lang="en-GB" dirty="0">
                <a:highlight>
                  <a:srgbClr val="C0C0C0"/>
                </a:highlight>
              </a:rPr>
              <a:t>As you start to walk back into the maze, you hear the man scream in pain.  Startled, you turn around to see little Clink with his jaw clenched around the man’s ankle he tries to shake him off frantically.</a:t>
            </a:r>
          </a:p>
        </p:txBody>
      </p:sp>
      <p:pic>
        <p:nvPicPr>
          <p:cNvPr id="4098" name="Picture 2" descr="https://scontent-lht6-1.xx.fbcdn.net/v/t1.15752-9/64641991_413841509206900_2332257371616706560_n.jpg?_nc_cat=107&amp;_nc_ht=scontent-lht6-1.xx&amp;oh=5a3c9fab2e80d52c402cb2d9e6a514a2&amp;oe=5D9076A2">
            <a:extLst>
              <a:ext uri="{FF2B5EF4-FFF2-40B4-BE49-F238E27FC236}">
                <a16:creationId xmlns:a16="http://schemas.microsoft.com/office/drawing/2014/main" id="{D37BED66-C008-4696-B9A0-CBC8652BD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388" y="1050686"/>
            <a:ext cx="2625503" cy="3783180"/>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27964A18-527C-4E6E-A8EE-4C0BDB0F9A92}"/>
              </a:ext>
            </a:extLst>
          </p:cNvPr>
          <p:cNvSpPr/>
          <p:nvPr/>
        </p:nvSpPr>
        <p:spPr>
          <a:xfrm>
            <a:off x="7958138" y="200025"/>
            <a:ext cx="3643312" cy="1900238"/>
          </a:xfrm>
          <a:prstGeom prst="wedgeEllipseCallout">
            <a:avLst>
              <a:gd name="adj1" fmla="val -96313"/>
              <a:gd name="adj2" fmla="val 74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FD3160D7-1A70-49F6-AF7C-F89044DDDE22}"/>
              </a:ext>
            </a:extLst>
          </p:cNvPr>
          <p:cNvSpPr txBox="1"/>
          <p:nvPr/>
        </p:nvSpPr>
        <p:spPr>
          <a:xfrm>
            <a:off x="8458200" y="782053"/>
            <a:ext cx="2562726" cy="369332"/>
          </a:xfrm>
          <a:prstGeom prst="rect">
            <a:avLst/>
          </a:prstGeom>
          <a:noFill/>
        </p:spPr>
        <p:txBody>
          <a:bodyPr wrap="square" rtlCol="0">
            <a:spAutoFit/>
          </a:bodyPr>
          <a:lstStyle/>
          <a:p>
            <a:pPr algn="ctr"/>
            <a:r>
              <a:rPr lang="en-GB" dirty="0" err="1">
                <a:latin typeface="Comic Sans MS" panose="030F0702030302020204" pitchFamily="66" charset="0"/>
              </a:rPr>
              <a:t>Hehehe</a:t>
            </a:r>
            <a:endParaRPr lang="en-GB" dirty="0">
              <a:latin typeface="Comic Sans MS" panose="030F0702030302020204" pitchFamily="66" charset="0"/>
            </a:endParaRPr>
          </a:p>
        </p:txBody>
      </p:sp>
      <p:sp>
        <p:nvSpPr>
          <p:cNvPr id="7" name="TextBox 6">
            <a:extLst>
              <a:ext uri="{FF2B5EF4-FFF2-40B4-BE49-F238E27FC236}">
                <a16:creationId xmlns:a16="http://schemas.microsoft.com/office/drawing/2014/main" id="{A907B02B-A5D0-48E0-B587-472CBC592110}"/>
              </a:ext>
            </a:extLst>
          </p:cNvPr>
          <p:cNvSpPr txBox="1"/>
          <p:nvPr/>
        </p:nvSpPr>
        <p:spPr>
          <a:xfrm>
            <a:off x="4563350" y="5316985"/>
            <a:ext cx="3386138" cy="1477328"/>
          </a:xfrm>
          <a:prstGeom prst="rect">
            <a:avLst/>
          </a:prstGeom>
          <a:noFill/>
        </p:spPr>
        <p:txBody>
          <a:bodyPr wrap="square" rtlCol="0">
            <a:spAutoFit/>
          </a:bodyPr>
          <a:lstStyle/>
          <a:p>
            <a:r>
              <a:rPr lang="en-GB" dirty="0">
                <a:highlight>
                  <a:srgbClr val="C0C0C0"/>
                </a:highlight>
              </a:rPr>
              <a:t>Disappointed, you trudge your way back to the man and release him of Clink’s vice like grip around his leg. Looks like your stuck with him</a:t>
            </a:r>
          </a:p>
        </p:txBody>
      </p:sp>
      <p:sp>
        <p:nvSpPr>
          <p:cNvPr id="12" name="Rectangle 11">
            <a:hlinkClick r:id="rId4" action="ppaction://hlinksldjump"/>
            <a:extLst>
              <a:ext uri="{FF2B5EF4-FFF2-40B4-BE49-F238E27FC236}">
                <a16:creationId xmlns:a16="http://schemas.microsoft.com/office/drawing/2014/main" id="{B7A6D34A-D69F-4021-A0CE-C30C590A359C}"/>
              </a:ext>
            </a:extLst>
          </p:cNvPr>
          <p:cNvSpPr/>
          <p:nvPr/>
        </p:nvSpPr>
        <p:spPr>
          <a:xfrm>
            <a:off x="9396663" y="5316985"/>
            <a:ext cx="2358190" cy="999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hlinkClick r:id="rId4" action="ppaction://hlinksldjump"/>
            <a:extLst>
              <a:ext uri="{FF2B5EF4-FFF2-40B4-BE49-F238E27FC236}">
                <a16:creationId xmlns:a16="http://schemas.microsoft.com/office/drawing/2014/main" id="{8FEF188E-B308-415E-A4E5-0DB7D9A4582C}"/>
              </a:ext>
            </a:extLst>
          </p:cNvPr>
          <p:cNvSpPr txBox="1"/>
          <p:nvPr/>
        </p:nvSpPr>
        <p:spPr>
          <a:xfrm>
            <a:off x="9473364" y="5316985"/>
            <a:ext cx="2204787" cy="584775"/>
          </a:xfrm>
          <a:prstGeom prst="rect">
            <a:avLst/>
          </a:prstGeom>
          <a:noFill/>
        </p:spPr>
        <p:txBody>
          <a:bodyPr wrap="square" rtlCol="0">
            <a:spAutoFit/>
          </a:bodyPr>
          <a:lstStyle/>
          <a:p>
            <a:pPr algn="ctr"/>
            <a:r>
              <a:rPr lang="en-GB" sz="3200" b="1" dirty="0">
                <a:solidFill>
                  <a:srgbClr val="00B050"/>
                </a:solidFill>
              </a:rPr>
              <a:t>Carry on</a:t>
            </a:r>
          </a:p>
        </p:txBody>
      </p:sp>
    </p:spTree>
    <p:extLst>
      <p:ext uri="{BB962C8B-B14F-4D97-AF65-F5344CB8AC3E}">
        <p14:creationId xmlns:p14="http://schemas.microsoft.com/office/powerpoint/2010/main" val="18079972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 grpId="0" animBg="1"/>
      <p:bldP spid="4" grpId="0"/>
      <p:bldP spid="7" grpId="0"/>
      <p:bldP spid="12" grpId="0" animBg="1"/>
      <p:bldP spid="15"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869BC-DA73-4F3D-A111-61309E8EFDE4}"/>
              </a:ext>
            </a:extLst>
          </p:cNvPr>
          <p:cNvSpPr>
            <a:spLocks noGrp="1"/>
          </p:cNvSpPr>
          <p:nvPr>
            <p:ph type="title"/>
          </p:nvPr>
        </p:nvSpPr>
        <p:spPr>
          <a:xfrm>
            <a:off x="838200" y="2766218"/>
            <a:ext cx="10515600" cy="1325563"/>
          </a:xfrm>
        </p:spPr>
        <p:txBody>
          <a:bodyPr/>
          <a:lstStyle/>
          <a:p>
            <a:pPr algn="ctr"/>
            <a:r>
              <a:rPr lang="en-GB" b="1" dirty="0" err="1">
                <a:solidFill>
                  <a:schemeClr val="bg1"/>
                </a:solidFill>
                <a:latin typeface="Comic Sans MS" panose="030F0702030302020204" pitchFamily="66" charset="0"/>
              </a:rPr>
              <a:t>Cmon</a:t>
            </a:r>
            <a:r>
              <a:rPr lang="en-GB" b="1" dirty="0">
                <a:solidFill>
                  <a:schemeClr val="bg1"/>
                </a:solidFill>
                <a:latin typeface="Comic Sans MS" panose="030F0702030302020204" pitchFamily="66" charset="0"/>
              </a:rPr>
              <a:t> man just try it</a:t>
            </a:r>
          </a:p>
        </p:txBody>
      </p:sp>
      <p:sp>
        <p:nvSpPr>
          <p:cNvPr id="3" name="Rectangle 2">
            <a:hlinkClick r:id="rId2" action="ppaction://hlinksldjump"/>
            <a:extLst>
              <a:ext uri="{FF2B5EF4-FFF2-40B4-BE49-F238E27FC236}">
                <a16:creationId xmlns:a16="http://schemas.microsoft.com/office/drawing/2014/main" id="{289A7140-AF31-4595-B4EC-0FEB8E2CDB6A}"/>
              </a:ext>
            </a:extLst>
          </p:cNvPr>
          <p:cNvSpPr/>
          <p:nvPr/>
        </p:nvSpPr>
        <p:spPr>
          <a:xfrm>
            <a:off x="4295274" y="4969042"/>
            <a:ext cx="3332747" cy="90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hlinkClick r:id="rId2" action="ppaction://hlinksldjump"/>
            <a:extLst>
              <a:ext uri="{FF2B5EF4-FFF2-40B4-BE49-F238E27FC236}">
                <a16:creationId xmlns:a16="http://schemas.microsoft.com/office/drawing/2014/main" id="{E5CAB5D5-C3B5-4202-B924-D8F35A639B46}"/>
              </a:ext>
            </a:extLst>
          </p:cNvPr>
          <p:cNvSpPr txBox="1"/>
          <p:nvPr/>
        </p:nvSpPr>
        <p:spPr>
          <a:xfrm>
            <a:off x="4295274" y="4969042"/>
            <a:ext cx="3429000" cy="461665"/>
          </a:xfrm>
          <a:prstGeom prst="rect">
            <a:avLst/>
          </a:prstGeom>
          <a:noFill/>
        </p:spPr>
        <p:txBody>
          <a:bodyPr wrap="square" rtlCol="0">
            <a:spAutoFit/>
          </a:bodyPr>
          <a:lstStyle/>
          <a:p>
            <a:pPr algn="ctr"/>
            <a:r>
              <a:rPr lang="en-GB" sz="2400" b="1" dirty="0"/>
              <a:t>Go back</a:t>
            </a:r>
          </a:p>
        </p:txBody>
      </p:sp>
    </p:spTree>
    <p:extLst>
      <p:ext uri="{BB962C8B-B14F-4D97-AF65-F5344CB8AC3E}">
        <p14:creationId xmlns:p14="http://schemas.microsoft.com/office/powerpoint/2010/main" val="202421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3" name="Rectangle 32">
            <a:hlinkClick r:id="rId4"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hlinkClick r:id="rId4"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6720483" y="4500562"/>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7709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ectangle 31">
            <a:hlinkClick r:id="rId4" action="ppaction://hlinksldjump"/>
            <a:extLst>
              <a:ext uri="{FF2B5EF4-FFF2-40B4-BE49-F238E27FC236}">
                <a16:creationId xmlns:a16="http://schemas.microsoft.com/office/drawing/2014/main" id="{F9031BF5-B293-47E5-A649-18C71C65BB45}"/>
              </a:ext>
            </a:extLst>
          </p:cNvPr>
          <p:cNvSpPr/>
          <p:nvPr/>
        </p:nvSpPr>
        <p:spPr>
          <a:xfrm>
            <a:off x="10372725" y="540067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hlinkClick r:id="rId5" action="ppaction://hlinksldjump"/>
            <a:extLst>
              <a:ext uri="{FF2B5EF4-FFF2-40B4-BE49-F238E27FC236}">
                <a16:creationId xmlns:a16="http://schemas.microsoft.com/office/drawing/2014/main" id="{91D0FF26-BDB7-492F-9C82-A9F8C3FEC7D0}"/>
              </a:ext>
            </a:extLst>
          </p:cNvPr>
          <p:cNvSpPr/>
          <p:nvPr/>
        </p:nvSpPr>
        <p:spPr>
          <a:xfrm>
            <a:off x="9715500"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Arrow Connector 36">
            <a:hlinkClick r:id="rId5" action="ppaction://hlinksldjump"/>
            <a:extLst>
              <a:ext uri="{FF2B5EF4-FFF2-40B4-BE49-F238E27FC236}">
                <a16:creationId xmlns:a16="http://schemas.microsoft.com/office/drawing/2014/main" id="{05BC6692-8E9B-438A-88A4-495F88D4AAFF}"/>
              </a:ext>
            </a:extLst>
          </p:cNvPr>
          <p:cNvCxnSpPr>
            <a:cxnSpLocks/>
          </p:cNvCxnSpPr>
          <p:nvPr/>
        </p:nvCxnSpPr>
        <p:spPr>
          <a:xfrm flipH="1" flipV="1">
            <a:off x="9879806" y="5100636"/>
            <a:ext cx="328612"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hlinkClick r:id="rId4" action="ppaction://hlinksldjump"/>
            <a:extLst>
              <a:ext uri="{FF2B5EF4-FFF2-40B4-BE49-F238E27FC236}">
                <a16:creationId xmlns:a16="http://schemas.microsoft.com/office/drawing/2014/main" id="{E78679AF-F18D-4323-A575-71C5E479C8E2}"/>
              </a:ext>
            </a:extLst>
          </p:cNvPr>
          <p:cNvCxnSpPr>
            <a:cxnSpLocks/>
          </p:cNvCxnSpPr>
          <p:nvPr/>
        </p:nvCxnSpPr>
        <p:spPr>
          <a:xfrm>
            <a:off x="10701337" y="5514970"/>
            <a:ext cx="0" cy="3714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7320558" y="4500562"/>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2080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hlinkClick r:id="rId4" action="ppaction://hlinksldjump"/>
            <a:extLst>
              <a:ext uri="{FF2B5EF4-FFF2-40B4-BE49-F238E27FC236}">
                <a16:creationId xmlns:a16="http://schemas.microsoft.com/office/drawing/2014/main" id="{D81792F9-89B7-42A1-9191-187904275B60}"/>
              </a:ext>
            </a:extLst>
          </p:cNvPr>
          <p:cNvSpPr/>
          <p:nvPr/>
        </p:nvSpPr>
        <p:spPr>
          <a:xfrm>
            <a:off x="10372725" y="4200525"/>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hlinkClick r:id="rId5" action="ppaction://hlinksldjump"/>
            <a:extLst>
              <a:ext uri="{FF2B5EF4-FFF2-40B4-BE49-F238E27FC236}">
                <a16:creationId xmlns:a16="http://schemas.microsoft.com/office/drawing/2014/main" id="{6A56F673-2803-4FF0-9AAE-A1C38564909B}"/>
              </a:ext>
            </a:extLst>
          </p:cNvPr>
          <p:cNvSpPr/>
          <p:nvPr/>
        </p:nvSpPr>
        <p:spPr>
          <a:xfrm>
            <a:off x="11063287" y="4800600"/>
            <a:ext cx="657225" cy="600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hlinkClick r:id="rId4" action="ppaction://hlinksldjump"/>
            <a:extLst>
              <a:ext uri="{FF2B5EF4-FFF2-40B4-BE49-F238E27FC236}">
                <a16:creationId xmlns:a16="http://schemas.microsoft.com/office/drawing/2014/main" id="{C6927185-6978-422F-8880-4CCBA5FB09D1}"/>
              </a:ext>
            </a:extLst>
          </p:cNvPr>
          <p:cNvCxnSpPr/>
          <p:nvPr/>
        </p:nvCxnSpPr>
        <p:spPr>
          <a:xfrm flipV="1">
            <a:off x="10701337" y="4343400"/>
            <a:ext cx="0" cy="3143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hlinkClick r:id="rId5" action="ppaction://hlinksldjump"/>
            <a:extLst>
              <a:ext uri="{FF2B5EF4-FFF2-40B4-BE49-F238E27FC236}">
                <a16:creationId xmlns:a16="http://schemas.microsoft.com/office/drawing/2014/main" id="{4355913D-822E-48E4-AB81-D55187D647A7}"/>
              </a:ext>
            </a:extLst>
          </p:cNvPr>
          <p:cNvCxnSpPr>
            <a:cxnSpLocks/>
          </p:cNvCxnSpPr>
          <p:nvPr/>
        </p:nvCxnSpPr>
        <p:spPr>
          <a:xfrm flipV="1">
            <a:off x="11227592" y="5100636"/>
            <a:ext cx="3286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2FF5AA55-0CFF-4EDD-8FE1-7ECBB6673236}"/>
              </a:ext>
            </a:extLst>
          </p:cNvPr>
          <p:cNvGrpSpPr/>
          <p:nvPr/>
        </p:nvGrpSpPr>
        <p:grpSpPr>
          <a:xfrm>
            <a:off x="7394970" y="5621017"/>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0608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65641D-59F3-4D80-A9AA-F07C27185A96}"/>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maze">
            <a:extLst>
              <a:ext uri="{FF2B5EF4-FFF2-40B4-BE49-F238E27FC236}">
                <a16:creationId xmlns:a16="http://schemas.microsoft.com/office/drawing/2014/main" id="{775BDC21-A138-4FB4-A689-36202E74A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238126"/>
            <a:ext cx="6055518" cy="605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 name="Group 2">
            <a:extLst>
              <a:ext uri="{FF2B5EF4-FFF2-40B4-BE49-F238E27FC236}">
                <a16:creationId xmlns:a16="http://schemas.microsoft.com/office/drawing/2014/main" id="{2FF5AA55-0CFF-4EDD-8FE1-7ECBB6673236}"/>
              </a:ext>
            </a:extLst>
          </p:cNvPr>
          <p:cNvGrpSpPr/>
          <p:nvPr/>
        </p:nvGrpSpPr>
        <p:grpSpPr>
          <a:xfrm>
            <a:off x="8190979" y="5665334"/>
            <a:ext cx="547092" cy="542926"/>
            <a:chOff x="3153371" y="342899"/>
            <a:chExt cx="547092" cy="542926"/>
          </a:xfrm>
        </p:grpSpPr>
        <p:sp>
          <p:nvSpPr>
            <p:cNvPr id="42" name="Flowchart: Connector 41">
              <a:extLst>
                <a:ext uri="{FF2B5EF4-FFF2-40B4-BE49-F238E27FC236}">
                  <a16:creationId xmlns:a16="http://schemas.microsoft.com/office/drawing/2014/main" id="{46C45509-74AB-4EB2-B051-879D78CB82F2}"/>
                </a:ext>
              </a:extLst>
            </p:cNvPr>
            <p:cNvSpPr/>
            <p:nvPr/>
          </p:nvSpPr>
          <p:spPr>
            <a:xfrm>
              <a:off x="3153371" y="342899"/>
              <a:ext cx="547092" cy="542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8DD0CA41-DAE5-47FF-A7B3-1DCC18FFDDC6}"/>
                </a:ext>
              </a:extLst>
            </p:cNvPr>
            <p:cNvSpPr txBox="1"/>
            <p:nvPr/>
          </p:nvSpPr>
          <p:spPr>
            <a:xfrm>
              <a:off x="3243263" y="475862"/>
              <a:ext cx="457200" cy="276999"/>
            </a:xfrm>
            <a:prstGeom prst="rect">
              <a:avLst/>
            </a:prstGeom>
            <a:noFill/>
          </p:spPr>
          <p:txBody>
            <a:bodyPr wrap="square" rtlCol="0">
              <a:spAutoFit/>
            </a:bodyPr>
            <a:lstStyle/>
            <a:p>
              <a:r>
                <a:rPr lang="en-GB" sz="1200" dirty="0"/>
                <a:t>You</a:t>
              </a:r>
            </a:p>
          </p:txBody>
        </p:sp>
      </p:grpSp>
      <p:pic>
        <p:nvPicPr>
          <p:cNvPr id="15364" name="Picture 4"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4A46B76A-8811-4307-B815-E18C5F70B5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3936" y="5709651"/>
            <a:ext cx="255539" cy="4542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p84.cooltext.com/Rendered/Cool%20Text%20-%20Success%20327524058844433.png">
            <a:extLst>
              <a:ext uri="{FF2B5EF4-FFF2-40B4-BE49-F238E27FC236}">
                <a16:creationId xmlns:a16="http://schemas.microsoft.com/office/drawing/2014/main" id="{3D531F5C-2A83-45B6-8870-876CDAD324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2837" y="23813"/>
            <a:ext cx="4886325" cy="118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99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E0C76B4A-6E72-4A22-ABB0-6796F0A432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D7C970C3-CCE6-4F67-998D-C058A27D2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688" y="438137"/>
            <a:ext cx="2848624" cy="4092299"/>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58043975-EC00-478E-AC55-2CCEEB85ACF6}"/>
              </a:ext>
            </a:extLst>
          </p:cNvPr>
          <p:cNvSpPr/>
          <p:nvPr/>
        </p:nvSpPr>
        <p:spPr>
          <a:xfrm>
            <a:off x="8077200" y="110836"/>
            <a:ext cx="3089564" cy="2286000"/>
          </a:xfrm>
          <a:prstGeom prst="wedgeEllipseCallout">
            <a:avLst>
              <a:gd name="adj1" fmla="val -122061"/>
              <a:gd name="adj2" fmla="val 653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316F8CE-8BD2-4D28-83A4-6CC9556C777C}"/>
              </a:ext>
            </a:extLst>
          </p:cNvPr>
          <p:cNvSpPr txBox="1"/>
          <p:nvPr/>
        </p:nvSpPr>
        <p:spPr>
          <a:xfrm>
            <a:off x="8521148" y="569843"/>
            <a:ext cx="2292626" cy="1631216"/>
          </a:xfrm>
          <a:prstGeom prst="rect">
            <a:avLst/>
          </a:prstGeom>
          <a:noFill/>
        </p:spPr>
        <p:txBody>
          <a:bodyPr wrap="square" rtlCol="0">
            <a:spAutoFit/>
          </a:bodyPr>
          <a:lstStyle/>
          <a:p>
            <a:pPr algn="ctr"/>
            <a:r>
              <a:rPr lang="en-GB" sz="2000" dirty="0">
                <a:latin typeface="Goudy Stout" panose="0202090407030B020401"/>
              </a:rPr>
              <a:t>Surprised how u found me in here with all these people fam. Is that </a:t>
            </a:r>
            <a:r>
              <a:rPr lang="en-GB" sz="2000" dirty="0" err="1">
                <a:latin typeface="Goudy Stout" panose="0202090407030B020401"/>
              </a:rPr>
              <a:t>ur</a:t>
            </a:r>
            <a:r>
              <a:rPr lang="en-GB" sz="2000" dirty="0">
                <a:latin typeface="Goudy Stout" panose="0202090407030B020401"/>
              </a:rPr>
              <a:t> </a:t>
            </a:r>
            <a:r>
              <a:rPr lang="en-GB" sz="2000" dirty="0" err="1">
                <a:latin typeface="Goudy Stout" panose="0202090407030B020401"/>
              </a:rPr>
              <a:t>lil</a:t>
            </a:r>
            <a:r>
              <a:rPr lang="en-GB" sz="2000" dirty="0">
                <a:latin typeface="Goudy Stout" panose="0202090407030B020401"/>
              </a:rPr>
              <a:t> bro?</a:t>
            </a:r>
          </a:p>
        </p:txBody>
      </p:sp>
      <p:sp>
        <p:nvSpPr>
          <p:cNvPr id="5" name="TextBox 4">
            <a:extLst>
              <a:ext uri="{FF2B5EF4-FFF2-40B4-BE49-F238E27FC236}">
                <a16:creationId xmlns:a16="http://schemas.microsoft.com/office/drawing/2014/main" id="{B4FD733A-B711-48B2-8719-C196378E2264}"/>
              </a:ext>
            </a:extLst>
          </p:cNvPr>
          <p:cNvSpPr txBox="1"/>
          <p:nvPr/>
        </p:nvSpPr>
        <p:spPr>
          <a:xfrm>
            <a:off x="212035" y="1126435"/>
            <a:ext cx="3902765" cy="1477328"/>
          </a:xfrm>
          <a:prstGeom prst="rect">
            <a:avLst/>
          </a:prstGeom>
          <a:noFill/>
        </p:spPr>
        <p:txBody>
          <a:bodyPr wrap="square" rtlCol="0">
            <a:spAutoFit/>
          </a:bodyPr>
          <a:lstStyle/>
          <a:p>
            <a:r>
              <a:rPr lang="en-GB" dirty="0">
                <a:highlight>
                  <a:srgbClr val="C0C0C0"/>
                </a:highlight>
              </a:rPr>
              <a:t>You finally made it to the one and only. You slowly slide your little brother behind you out of sight so you and </a:t>
            </a:r>
            <a:r>
              <a:rPr lang="en-GB" dirty="0" err="1">
                <a:highlight>
                  <a:srgbClr val="C0C0C0"/>
                </a:highlight>
              </a:rPr>
              <a:t>Taku</a:t>
            </a:r>
            <a:r>
              <a:rPr lang="en-GB" dirty="0">
                <a:highlight>
                  <a:srgbClr val="C0C0C0"/>
                </a:highlight>
              </a:rPr>
              <a:t> could have the date you’ve always dreamed of.</a:t>
            </a:r>
          </a:p>
        </p:txBody>
      </p:sp>
      <p:sp>
        <p:nvSpPr>
          <p:cNvPr id="6" name="TextBox 5">
            <a:extLst>
              <a:ext uri="{FF2B5EF4-FFF2-40B4-BE49-F238E27FC236}">
                <a16:creationId xmlns:a16="http://schemas.microsoft.com/office/drawing/2014/main" id="{E18DC5F2-8F1F-4847-BE83-F06C5B4424A1}"/>
              </a:ext>
            </a:extLst>
          </p:cNvPr>
          <p:cNvSpPr txBox="1"/>
          <p:nvPr/>
        </p:nvSpPr>
        <p:spPr>
          <a:xfrm>
            <a:off x="212035" y="4068771"/>
            <a:ext cx="3902765" cy="923330"/>
          </a:xfrm>
          <a:prstGeom prst="rect">
            <a:avLst/>
          </a:prstGeom>
          <a:noFill/>
        </p:spPr>
        <p:txBody>
          <a:bodyPr wrap="square" rtlCol="0">
            <a:spAutoFit/>
          </a:bodyPr>
          <a:lstStyle/>
          <a:p>
            <a:r>
              <a:rPr lang="en-GB" dirty="0">
                <a:highlight>
                  <a:srgbClr val="C0C0C0"/>
                </a:highlight>
              </a:rPr>
              <a:t>You and </a:t>
            </a:r>
            <a:r>
              <a:rPr lang="en-GB" dirty="0" err="1">
                <a:highlight>
                  <a:srgbClr val="C0C0C0"/>
                </a:highlight>
              </a:rPr>
              <a:t>Taku</a:t>
            </a:r>
            <a:r>
              <a:rPr lang="en-GB" dirty="0">
                <a:highlight>
                  <a:srgbClr val="C0C0C0"/>
                </a:highlight>
              </a:rPr>
              <a:t> both walk off into the various stalls to go look at the merch and to take pictures with cosplayers.</a:t>
            </a:r>
          </a:p>
        </p:txBody>
      </p:sp>
      <p:sp>
        <p:nvSpPr>
          <p:cNvPr id="7" name="TextBox 6">
            <a:extLst>
              <a:ext uri="{FF2B5EF4-FFF2-40B4-BE49-F238E27FC236}">
                <a16:creationId xmlns:a16="http://schemas.microsoft.com/office/drawing/2014/main" id="{E890885E-A29F-45B6-A7F7-426EA872D399}"/>
              </a:ext>
            </a:extLst>
          </p:cNvPr>
          <p:cNvSpPr txBox="1"/>
          <p:nvPr/>
        </p:nvSpPr>
        <p:spPr>
          <a:xfrm>
            <a:off x="4850296" y="5075583"/>
            <a:ext cx="3670852" cy="1477328"/>
          </a:xfrm>
          <a:prstGeom prst="rect">
            <a:avLst/>
          </a:prstGeom>
          <a:noFill/>
        </p:spPr>
        <p:txBody>
          <a:bodyPr wrap="square" rtlCol="0">
            <a:spAutoFit/>
          </a:bodyPr>
          <a:lstStyle/>
          <a:p>
            <a:r>
              <a:rPr lang="en-GB" dirty="0">
                <a:highlight>
                  <a:srgbClr val="C0C0C0"/>
                </a:highlight>
              </a:rPr>
              <a:t>Halfway through the date, </a:t>
            </a:r>
            <a:r>
              <a:rPr lang="en-GB" dirty="0" err="1">
                <a:highlight>
                  <a:srgbClr val="C0C0C0"/>
                </a:highlight>
              </a:rPr>
              <a:t>Taku</a:t>
            </a:r>
            <a:r>
              <a:rPr lang="en-GB" dirty="0">
                <a:highlight>
                  <a:srgbClr val="C0C0C0"/>
                </a:highlight>
              </a:rPr>
              <a:t> reaches for your hand and holds it affectionately. You wished this moment would last forever as you grip his impossibly soft hand.</a:t>
            </a:r>
          </a:p>
        </p:txBody>
      </p:sp>
      <p:sp>
        <p:nvSpPr>
          <p:cNvPr id="8" name="Rectangle 7">
            <a:hlinkClick r:id="rId4" action="ppaction://hlinksldjump"/>
            <a:extLst>
              <a:ext uri="{FF2B5EF4-FFF2-40B4-BE49-F238E27FC236}">
                <a16:creationId xmlns:a16="http://schemas.microsoft.com/office/drawing/2014/main" id="{60100F8E-D525-44A9-AE4C-7F54B742C741}"/>
              </a:ext>
            </a:extLst>
          </p:cNvPr>
          <p:cNvSpPr/>
          <p:nvPr/>
        </p:nvSpPr>
        <p:spPr>
          <a:xfrm>
            <a:off x="8878957" y="5075583"/>
            <a:ext cx="2756452"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hlinkClick r:id="rId4" action="ppaction://hlinksldjump"/>
            <a:extLst>
              <a:ext uri="{FF2B5EF4-FFF2-40B4-BE49-F238E27FC236}">
                <a16:creationId xmlns:a16="http://schemas.microsoft.com/office/drawing/2014/main" id="{6F241B5B-49E3-44FF-8F25-448D59829A10}"/>
              </a:ext>
            </a:extLst>
          </p:cNvPr>
          <p:cNvSpPr txBox="1"/>
          <p:nvPr/>
        </p:nvSpPr>
        <p:spPr>
          <a:xfrm>
            <a:off x="8878957" y="5075583"/>
            <a:ext cx="2756452" cy="369332"/>
          </a:xfrm>
          <a:prstGeom prst="rect">
            <a:avLst/>
          </a:prstGeom>
          <a:noFill/>
        </p:spPr>
        <p:txBody>
          <a:bodyPr wrap="square" rtlCol="0">
            <a:spAutoFit/>
          </a:bodyPr>
          <a:lstStyle/>
          <a:p>
            <a:pPr algn="ctr"/>
            <a:r>
              <a:rPr lang="en-GB" dirty="0"/>
              <a:t>Melt inside</a:t>
            </a:r>
          </a:p>
        </p:txBody>
      </p:sp>
    </p:spTree>
    <p:extLst>
      <p:ext uri="{BB962C8B-B14F-4D97-AF65-F5344CB8AC3E}">
        <p14:creationId xmlns:p14="http://schemas.microsoft.com/office/powerpoint/2010/main" val="295451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7" grpId="0"/>
      <p:bldP spid="8" grpId="0" animBg="1"/>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E0C76B4A-6E72-4A22-ABB0-6796F0A432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D7C970C3-CCE6-4F67-998D-C058A27D2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688" y="438137"/>
            <a:ext cx="2848624" cy="4092299"/>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58043975-EC00-478E-AC55-2CCEEB85ACF6}"/>
              </a:ext>
            </a:extLst>
          </p:cNvPr>
          <p:cNvSpPr/>
          <p:nvPr/>
        </p:nvSpPr>
        <p:spPr>
          <a:xfrm>
            <a:off x="8077200" y="110836"/>
            <a:ext cx="3089564" cy="2286000"/>
          </a:xfrm>
          <a:prstGeom prst="wedgeEllipseCallout">
            <a:avLst>
              <a:gd name="adj1" fmla="val -122061"/>
              <a:gd name="adj2" fmla="val 653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316F8CE-8BD2-4D28-83A4-6CC9556C777C}"/>
              </a:ext>
            </a:extLst>
          </p:cNvPr>
          <p:cNvSpPr txBox="1"/>
          <p:nvPr/>
        </p:nvSpPr>
        <p:spPr>
          <a:xfrm>
            <a:off x="8521148" y="289700"/>
            <a:ext cx="2292626" cy="1477328"/>
          </a:xfrm>
          <a:prstGeom prst="rect">
            <a:avLst/>
          </a:prstGeom>
          <a:noFill/>
        </p:spPr>
        <p:txBody>
          <a:bodyPr wrap="square" rtlCol="0">
            <a:spAutoFit/>
          </a:bodyPr>
          <a:lstStyle/>
          <a:p>
            <a:pPr algn="ctr"/>
            <a:r>
              <a:rPr lang="en-GB" dirty="0">
                <a:latin typeface="Goudy Stout" panose="0202090407030B020401"/>
              </a:rPr>
              <a:t>…And that’s basically how I became president of Zimbabwe. </a:t>
            </a:r>
            <a:r>
              <a:rPr lang="en-GB" dirty="0" err="1">
                <a:latin typeface="Goudy Stout" panose="0202090407030B020401"/>
              </a:rPr>
              <a:t>Yo</a:t>
            </a:r>
            <a:r>
              <a:rPr lang="en-GB" dirty="0">
                <a:latin typeface="Goudy Stout" panose="0202090407030B020401"/>
              </a:rPr>
              <a:t>, didn’t you come here with </a:t>
            </a:r>
            <a:r>
              <a:rPr lang="en-GB" dirty="0" err="1">
                <a:latin typeface="Goudy Stout" panose="0202090407030B020401"/>
              </a:rPr>
              <a:t>ur</a:t>
            </a:r>
            <a:r>
              <a:rPr lang="en-GB" dirty="0">
                <a:latin typeface="Goudy Stout" panose="0202090407030B020401"/>
              </a:rPr>
              <a:t> </a:t>
            </a:r>
            <a:r>
              <a:rPr lang="en-GB" dirty="0" err="1">
                <a:latin typeface="Goudy Stout" panose="0202090407030B020401"/>
              </a:rPr>
              <a:t>lil</a:t>
            </a:r>
            <a:r>
              <a:rPr lang="en-GB" dirty="0">
                <a:latin typeface="Goudy Stout" panose="0202090407030B020401"/>
              </a:rPr>
              <a:t> bro or something?</a:t>
            </a:r>
          </a:p>
        </p:txBody>
      </p:sp>
      <p:sp>
        <p:nvSpPr>
          <p:cNvPr id="5" name="TextBox 4">
            <a:extLst>
              <a:ext uri="{FF2B5EF4-FFF2-40B4-BE49-F238E27FC236}">
                <a16:creationId xmlns:a16="http://schemas.microsoft.com/office/drawing/2014/main" id="{B4FD733A-B711-48B2-8719-C196378E2264}"/>
              </a:ext>
            </a:extLst>
          </p:cNvPr>
          <p:cNvSpPr txBox="1"/>
          <p:nvPr/>
        </p:nvSpPr>
        <p:spPr>
          <a:xfrm>
            <a:off x="212035" y="1126435"/>
            <a:ext cx="3902765" cy="1754326"/>
          </a:xfrm>
          <a:prstGeom prst="rect">
            <a:avLst/>
          </a:prstGeom>
          <a:noFill/>
        </p:spPr>
        <p:txBody>
          <a:bodyPr wrap="square" rtlCol="0">
            <a:spAutoFit/>
          </a:bodyPr>
          <a:lstStyle/>
          <a:p>
            <a:r>
              <a:rPr lang="en-GB" dirty="0">
                <a:highlight>
                  <a:srgbClr val="C0C0C0"/>
                </a:highlight>
              </a:rPr>
              <a:t>Hours pass but it seemed like seconds when you’re with him. You not even paying attention to what he’s saying, just his mere presence alone makes you content with just about everything in life.</a:t>
            </a:r>
          </a:p>
        </p:txBody>
      </p:sp>
      <p:sp>
        <p:nvSpPr>
          <p:cNvPr id="6" name="TextBox 5">
            <a:extLst>
              <a:ext uri="{FF2B5EF4-FFF2-40B4-BE49-F238E27FC236}">
                <a16:creationId xmlns:a16="http://schemas.microsoft.com/office/drawing/2014/main" id="{E18DC5F2-8F1F-4847-BE83-F06C5B4424A1}"/>
              </a:ext>
            </a:extLst>
          </p:cNvPr>
          <p:cNvSpPr txBox="1"/>
          <p:nvPr/>
        </p:nvSpPr>
        <p:spPr>
          <a:xfrm>
            <a:off x="212035" y="4068771"/>
            <a:ext cx="3902765" cy="1477328"/>
          </a:xfrm>
          <a:prstGeom prst="rect">
            <a:avLst/>
          </a:prstGeom>
          <a:noFill/>
        </p:spPr>
        <p:txBody>
          <a:bodyPr wrap="square" rtlCol="0">
            <a:spAutoFit/>
          </a:bodyPr>
          <a:lstStyle/>
          <a:p>
            <a:r>
              <a:rPr lang="en-GB" dirty="0">
                <a:highlight>
                  <a:srgbClr val="C0C0C0"/>
                </a:highlight>
              </a:rPr>
              <a:t>You snapped out of your love daze and panic started to set in. Fearing the worst, you slip out of </a:t>
            </a:r>
            <a:r>
              <a:rPr lang="en-GB" dirty="0" err="1">
                <a:highlight>
                  <a:srgbClr val="C0C0C0"/>
                </a:highlight>
              </a:rPr>
              <a:t>Taku’s</a:t>
            </a:r>
            <a:r>
              <a:rPr lang="en-GB" dirty="0">
                <a:highlight>
                  <a:srgbClr val="C0C0C0"/>
                </a:highlight>
              </a:rPr>
              <a:t> hand and start looking left and right praying that Clink is around somewhere.</a:t>
            </a:r>
          </a:p>
        </p:txBody>
      </p:sp>
      <p:sp>
        <p:nvSpPr>
          <p:cNvPr id="7" name="TextBox 6">
            <a:extLst>
              <a:ext uri="{FF2B5EF4-FFF2-40B4-BE49-F238E27FC236}">
                <a16:creationId xmlns:a16="http://schemas.microsoft.com/office/drawing/2014/main" id="{E890885E-A29F-45B6-A7F7-426EA872D399}"/>
              </a:ext>
            </a:extLst>
          </p:cNvPr>
          <p:cNvSpPr txBox="1"/>
          <p:nvPr/>
        </p:nvSpPr>
        <p:spPr>
          <a:xfrm>
            <a:off x="4850296" y="5075583"/>
            <a:ext cx="3670852" cy="1477328"/>
          </a:xfrm>
          <a:prstGeom prst="rect">
            <a:avLst/>
          </a:prstGeom>
          <a:noFill/>
        </p:spPr>
        <p:txBody>
          <a:bodyPr wrap="square" rtlCol="0">
            <a:spAutoFit/>
          </a:bodyPr>
          <a:lstStyle/>
          <a:p>
            <a:r>
              <a:rPr lang="en-GB" dirty="0">
                <a:highlight>
                  <a:srgbClr val="C0C0C0"/>
                </a:highlight>
              </a:rPr>
              <a:t>He’s no where to be seen. You feel the dread start to envelop you as your hope of finding him becomes smaller and smaller. What do you do?</a:t>
            </a:r>
          </a:p>
        </p:txBody>
      </p:sp>
      <p:sp>
        <p:nvSpPr>
          <p:cNvPr id="8" name="Rectangle 7">
            <a:hlinkClick r:id="rId4" action="ppaction://hlinksldjump"/>
            <a:extLst>
              <a:ext uri="{FF2B5EF4-FFF2-40B4-BE49-F238E27FC236}">
                <a16:creationId xmlns:a16="http://schemas.microsoft.com/office/drawing/2014/main" id="{60100F8E-D525-44A9-AE4C-7F54B742C741}"/>
              </a:ext>
            </a:extLst>
          </p:cNvPr>
          <p:cNvSpPr/>
          <p:nvPr/>
        </p:nvSpPr>
        <p:spPr>
          <a:xfrm>
            <a:off x="8878957" y="4185879"/>
            <a:ext cx="2756452" cy="689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hlinkClick r:id="rId4" action="ppaction://hlinksldjump"/>
            <a:extLst>
              <a:ext uri="{FF2B5EF4-FFF2-40B4-BE49-F238E27FC236}">
                <a16:creationId xmlns:a16="http://schemas.microsoft.com/office/drawing/2014/main" id="{6F241B5B-49E3-44FF-8F25-448D59829A10}"/>
              </a:ext>
            </a:extLst>
          </p:cNvPr>
          <p:cNvSpPr txBox="1"/>
          <p:nvPr/>
        </p:nvSpPr>
        <p:spPr>
          <a:xfrm>
            <a:off x="8878957" y="4345769"/>
            <a:ext cx="2756452" cy="369332"/>
          </a:xfrm>
          <a:prstGeom prst="rect">
            <a:avLst/>
          </a:prstGeom>
          <a:noFill/>
        </p:spPr>
        <p:txBody>
          <a:bodyPr wrap="square" rtlCol="0">
            <a:spAutoFit/>
          </a:bodyPr>
          <a:lstStyle/>
          <a:p>
            <a:pPr algn="ctr"/>
            <a:r>
              <a:rPr lang="en-GB" dirty="0"/>
              <a:t>“CLINK? WHERE ARE YOU?”</a:t>
            </a:r>
          </a:p>
        </p:txBody>
      </p:sp>
      <p:sp>
        <p:nvSpPr>
          <p:cNvPr id="11" name="Rectangle 10">
            <a:extLst>
              <a:ext uri="{FF2B5EF4-FFF2-40B4-BE49-F238E27FC236}">
                <a16:creationId xmlns:a16="http://schemas.microsoft.com/office/drawing/2014/main" id="{7BF4FF05-07E6-46C6-8102-2D4B44662E2B}"/>
              </a:ext>
            </a:extLst>
          </p:cNvPr>
          <p:cNvSpPr/>
          <p:nvPr/>
        </p:nvSpPr>
        <p:spPr>
          <a:xfrm>
            <a:off x="8878957" y="4953491"/>
            <a:ext cx="2756452" cy="689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hlinkClick r:id="rId5" action="ppaction://hlinksldjump"/>
            <a:extLst>
              <a:ext uri="{FF2B5EF4-FFF2-40B4-BE49-F238E27FC236}">
                <a16:creationId xmlns:a16="http://schemas.microsoft.com/office/drawing/2014/main" id="{51897F2B-BD4C-4F3B-90BF-B89600670771}"/>
              </a:ext>
            </a:extLst>
          </p:cNvPr>
          <p:cNvSpPr/>
          <p:nvPr/>
        </p:nvSpPr>
        <p:spPr>
          <a:xfrm>
            <a:off x="8878957" y="5721103"/>
            <a:ext cx="2941982" cy="1026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hlinkClick r:id="rId4" action="ppaction://hlinksldjump"/>
            <a:extLst>
              <a:ext uri="{FF2B5EF4-FFF2-40B4-BE49-F238E27FC236}">
                <a16:creationId xmlns:a16="http://schemas.microsoft.com/office/drawing/2014/main" id="{55ABF503-63AD-468B-BB37-39F444CA07E5}"/>
              </a:ext>
            </a:extLst>
          </p:cNvPr>
          <p:cNvSpPr txBox="1"/>
          <p:nvPr/>
        </p:nvSpPr>
        <p:spPr>
          <a:xfrm>
            <a:off x="8878957" y="5029416"/>
            <a:ext cx="2756452" cy="646331"/>
          </a:xfrm>
          <a:prstGeom prst="rect">
            <a:avLst/>
          </a:prstGeom>
          <a:noFill/>
        </p:spPr>
        <p:txBody>
          <a:bodyPr wrap="square" rtlCol="0">
            <a:spAutoFit/>
          </a:bodyPr>
          <a:lstStyle/>
          <a:p>
            <a:pPr algn="ctr"/>
            <a:r>
              <a:rPr lang="en-GB" dirty="0"/>
              <a:t>Ask the people around you if they’ve seen him</a:t>
            </a:r>
          </a:p>
        </p:txBody>
      </p:sp>
      <p:sp>
        <p:nvSpPr>
          <p:cNvPr id="14" name="TextBox 13">
            <a:hlinkClick r:id="rId5" action="ppaction://hlinksldjump"/>
            <a:extLst>
              <a:ext uri="{FF2B5EF4-FFF2-40B4-BE49-F238E27FC236}">
                <a16:creationId xmlns:a16="http://schemas.microsoft.com/office/drawing/2014/main" id="{A96C5791-1FD7-4D91-896B-2CCE8CDA15D5}"/>
              </a:ext>
            </a:extLst>
          </p:cNvPr>
          <p:cNvSpPr txBox="1"/>
          <p:nvPr/>
        </p:nvSpPr>
        <p:spPr>
          <a:xfrm>
            <a:off x="9101834" y="5764976"/>
            <a:ext cx="2496227" cy="923330"/>
          </a:xfrm>
          <a:prstGeom prst="rect">
            <a:avLst/>
          </a:prstGeom>
          <a:noFill/>
        </p:spPr>
        <p:txBody>
          <a:bodyPr wrap="square" rtlCol="0">
            <a:spAutoFit/>
          </a:bodyPr>
          <a:lstStyle/>
          <a:p>
            <a:pPr algn="ctr"/>
            <a:r>
              <a:rPr lang="en-GB" dirty="0" err="1"/>
              <a:t>Taku</a:t>
            </a:r>
            <a:r>
              <a:rPr lang="en-GB" dirty="0"/>
              <a:t>&gt;&gt;&gt;Clink. You can make more Clinks later if </a:t>
            </a:r>
            <a:r>
              <a:rPr lang="en-GB" dirty="0" err="1"/>
              <a:t>ygm</a:t>
            </a:r>
            <a:r>
              <a:rPr lang="en-GB" dirty="0"/>
              <a:t> </a:t>
            </a:r>
          </a:p>
        </p:txBody>
      </p:sp>
    </p:spTree>
    <p:extLst>
      <p:ext uri="{BB962C8B-B14F-4D97-AF65-F5344CB8AC3E}">
        <p14:creationId xmlns:p14="http://schemas.microsoft.com/office/powerpoint/2010/main" val="392576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7" grpId="0"/>
      <p:bldP spid="8" grpId="0" animBg="1"/>
      <p:bldP spid="9" grpId="0"/>
      <p:bldP spid="11" grpId="0" animBg="1"/>
      <p:bldP spid="12" grpId="0" animBg="1"/>
      <p:bldP spid="13" grpId="0"/>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http://r72.cooltext.com/rendered/cooltext327444136884898.gif">
            <a:extLst>
              <a:ext uri="{FF2B5EF4-FFF2-40B4-BE49-F238E27FC236}">
                <a16:creationId xmlns:a16="http://schemas.microsoft.com/office/drawing/2014/main" id="{BCC77D4E-5E63-4528-8FF9-73707540EE3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2736535" y="0"/>
            <a:ext cx="6718929" cy="176325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BF3E0D2-848E-47D8-B279-9B97DB993153}"/>
              </a:ext>
            </a:extLst>
          </p:cNvPr>
          <p:cNvSpPr txBox="1">
            <a:spLocks/>
          </p:cNvSpPr>
          <p:nvPr/>
        </p:nvSpPr>
        <p:spPr>
          <a:xfrm>
            <a:off x="838200" y="2766218"/>
            <a:ext cx="304468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b="1">
                <a:solidFill>
                  <a:schemeClr val="bg1"/>
                </a:solidFill>
                <a:latin typeface="Comic Sans MS" panose="030F0702030302020204" pitchFamily="66" charset="0"/>
              </a:rPr>
              <a:t>I get that I made you sell him earlier…</a:t>
            </a:r>
          </a:p>
        </p:txBody>
      </p:sp>
      <p:sp>
        <p:nvSpPr>
          <p:cNvPr id="4" name="Title 1">
            <a:extLst>
              <a:ext uri="{FF2B5EF4-FFF2-40B4-BE49-F238E27FC236}">
                <a16:creationId xmlns:a16="http://schemas.microsoft.com/office/drawing/2014/main" id="{AF347D92-0987-4001-A4C1-CC978FB0FBBC}"/>
              </a:ext>
            </a:extLst>
          </p:cNvPr>
          <p:cNvSpPr txBox="1">
            <a:spLocks/>
          </p:cNvSpPr>
          <p:nvPr/>
        </p:nvSpPr>
        <p:spPr>
          <a:xfrm>
            <a:off x="3051312" y="4273111"/>
            <a:ext cx="304468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b="1">
                <a:solidFill>
                  <a:schemeClr val="bg1"/>
                </a:solidFill>
                <a:latin typeface="Comic Sans MS" panose="030F0702030302020204" pitchFamily="66" charset="0"/>
              </a:rPr>
              <a:t>But I’m not that evil to make you do it again</a:t>
            </a:r>
          </a:p>
        </p:txBody>
      </p:sp>
      <p:sp>
        <p:nvSpPr>
          <p:cNvPr id="5" name="Rectangle 4">
            <a:hlinkClick r:id="rId3" action="ppaction://hlinksldjump"/>
            <a:extLst>
              <a:ext uri="{FF2B5EF4-FFF2-40B4-BE49-F238E27FC236}">
                <a16:creationId xmlns:a16="http://schemas.microsoft.com/office/drawing/2014/main" id="{4A4E4765-25D9-4579-8B37-464C2E478B1B}"/>
              </a:ext>
            </a:extLst>
          </p:cNvPr>
          <p:cNvSpPr/>
          <p:nvPr/>
        </p:nvSpPr>
        <p:spPr>
          <a:xfrm>
            <a:off x="8613913" y="5128591"/>
            <a:ext cx="3044687" cy="1020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hlinkClick r:id="rId3" action="ppaction://hlinksldjump"/>
            <a:extLst>
              <a:ext uri="{FF2B5EF4-FFF2-40B4-BE49-F238E27FC236}">
                <a16:creationId xmlns:a16="http://schemas.microsoft.com/office/drawing/2014/main" id="{AF085B09-EF81-4A6A-812E-E7ED6D3CB41C}"/>
              </a:ext>
            </a:extLst>
          </p:cNvPr>
          <p:cNvSpPr txBox="1"/>
          <p:nvPr/>
        </p:nvSpPr>
        <p:spPr>
          <a:xfrm>
            <a:off x="8613913" y="5094748"/>
            <a:ext cx="3044687" cy="707886"/>
          </a:xfrm>
          <a:prstGeom prst="rect">
            <a:avLst/>
          </a:prstGeom>
          <a:noFill/>
        </p:spPr>
        <p:txBody>
          <a:bodyPr wrap="square" rtlCol="0">
            <a:spAutoFit/>
          </a:bodyPr>
          <a:lstStyle/>
          <a:p>
            <a:pPr algn="ctr"/>
            <a:r>
              <a:rPr lang="en-GB" sz="4000">
                <a:solidFill>
                  <a:srgbClr val="FF0000"/>
                </a:solidFill>
              </a:rPr>
              <a:t>Try again</a:t>
            </a:r>
          </a:p>
        </p:txBody>
      </p:sp>
    </p:spTree>
    <p:extLst>
      <p:ext uri="{BB962C8B-B14F-4D97-AF65-F5344CB8AC3E}">
        <p14:creationId xmlns:p14="http://schemas.microsoft.com/office/powerpoint/2010/main" val="347428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670446-1735-47F9-9CD4-9E7378C7D990}"/>
              </a:ext>
            </a:extLst>
          </p:cNvPr>
          <p:cNvSpPr txBox="1"/>
          <p:nvPr/>
        </p:nvSpPr>
        <p:spPr>
          <a:xfrm>
            <a:off x="356381" y="2245810"/>
            <a:ext cx="9144000" cy="13557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600" kern="1200" dirty="0">
                <a:solidFill>
                  <a:schemeClr val="tx1"/>
                </a:solidFill>
                <a:latin typeface="+mj-lt"/>
                <a:ea typeface="+mj-ea"/>
                <a:cs typeface="+mj-cs"/>
              </a:rPr>
              <a:t>U failed to seduce this hunk of meat </a:t>
            </a:r>
          </a:p>
        </p:txBody>
      </p:sp>
      <p:sp>
        <p:nvSpPr>
          <p:cNvPr id="10" name="Freeform 31">
            <a:extLst>
              <a:ext uri="{FF2B5EF4-FFF2-40B4-BE49-F238E27FC236}">
                <a16:creationId xmlns:a16="http://schemas.microsoft.com/office/drawing/2014/main" id="{A2AEA782-0EA4-42E9-871D-7401D6A09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75140" cy="2130951"/>
          </a:xfrm>
          <a:custGeom>
            <a:avLst/>
            <a:gdLst>
              <a:gd name="connsiteX0" fmla="*/ 0 w 4475140"/>
              <a:gd name="connsiteY0" fmla="*/ 0 h 2130951"/>
              <a:gd name="connsiteX1" fmla="*/ 1074821 w 4475140"/>
              <a:gd name="connsiteY1" fmla="*/ 0 h 2130951"/>
              <a:gd name="connsiteX2" fmla="*/ 1074821 w 4475140"/>
              <a:gd name="connsiteY2" fmla="*/ 478 h 2130951"/>
              <a:gd name="connsiteX3" fmla="*/ 4475140 w 4475140"/>
              <a:gd name="connsiteY3" fmla="*/ 478 h 2130951"/>
              <a:gd name="connsiteX4" fmla="*/ 3488452 w 4475140"/>
              <a:gd name="connsiteY4" fmla="*/ 2130951 h 2130951"/>
              <a:gd name="connsiteX5" fmla="*/ 0 w 4475140"/>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30951">
                <a:moveTo>
                  <a:pt x="0" y="0"/>
                </a:moveTo>
                <a:lnTo>
                  <a:pt x="1074821" y="0"/>
                </a:lnTo>
                <a:lnTo>
                  <a:pt x="1074821" y="478"/>
                </a:lnTo>
                <a:lnTo>
                  <a:pt x="4475140" y="478"/>
                </a:lnTo>
                <a:lnTo>
                  <a:pt x="3488452" y="2130951"/>
                </a:lnTo>
                <a:lnTo>
                  <a:pt x="0" y="2130951"/>
                </a:lnTo>
                <a:close/>
              </a:path>
            </a:pathLst>
          </a:custGeom>
          <a:solidFill>
            <a:srgbClr val="46496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34">
            <a:extLst>
              <a:ext uri="{FF2B5EF4-FFF2-40B4-BE49-F238E27FC236}">
                <a16:creationId xmlns:a16="http://schemas.microsoft.com/office/drawing/2014/main" id="{B0992639-1CDA-4FE6-BB95-E13221490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716860" y="4682362"/>
            <a:ext cx="4475140" cy="2174680"/>
          </a:xfrm>
          <a:custGeom>
            <a:avLst/>
            <a:gdLst>
              <a:gd name="connsiteX0" fmla="*/ 3468199 w 4475140"/>
              <a:gd name="connsiteY0" fmla="*/ 2174680 h 2174680"/>
              <a:gd name="connsiteX1" fmla="*/ 0 w 4475140"/>
              <a:gd name="connsiteY1" fmla="*/ 2174680 h 2174680"/>
              <a:gd name="connsiteX2" fmla="*/ 0 w 4475140"/>
              <a:gd name="connsiteY2" fmla="*/ 0 h 2174680"/>
              <a:gd name="connsiteX3" fmla="*/ 1074821 w 4475140"/>
              <a:gd name="connsiteY3" fmla="*/ 0 h 2174680"/>
              <a:gd name="connsiteX4" fmla="*/ 1074821 w 4475140"/>
              <a:gd name="connsiteY4" fmla="*/ 478 h 2174680"/>
              <a:gd name="connsiteX5" fmla="*/ 4475140 w 4475140"/>
              <a:gd name="connsiteY5" fmla="*/ 478 h 217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74680">
                <a:moveTo>
                  <a:pt x="3468199" y="2174680"/>
                </a:moveTo>
                <a:lnTo>
                  <a:pt x="0" y="2174680"/>
                </a:lnTo>
                <a:lnTo>
                  <a:pt x="0" y="0"/>
                </a:lnTo>
                <a:lnTo>
                  <a:pt x="1074821" y="0"/>
                </a:lnTo>
                <a:lnTo>
                  <a:pt x="1074821" y="478"/>
                </a:lnTo>
                <a:lnTo>
                  <a:pt x="4475140" y="478"/>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person wearing a uniform and standing in a room&#10;&#10;Description automatically generated">
            <a:extLst>
              <a:ext uri="{FF2B5EF4-FFF2-40B4-BE49-F238E27FC236}">
                <a16:creationId xmlns:a16="http://schemas.microsoft.com/office/drawing/2014/main" id="{B9620D85-D467-4F17-B7E5-1F67FFF065B2}"/>
              </a:ext>
            </a:extLst>
          </p:cNvPr>
          <p:cNvPicPr>
            <a:picLocks noChangeAspect="1"/>
          </p:cNvPicPr>
          <p:nvPr/>
        </p:nvPicPr>
        <p:blipFill rotWithShape="1">
          <a:blip r:embed="rId2">
            <a:extLst>
              <a:ext uri="{28A0092B-C50C-407E-A947-70E740481C1C}">
                <a14:useLocalDpi xmlns:a14="http://schemas.microsoft.com/office/drawing/2010/main" val="0"/>
              </a:ext>
            </a:extLst>
          </a:blip>
          <a:srcRect t="9475" r="2" b="71475"/>
          <a:stretch/>
        </p:blipFill>
        <p:spPr>
          <a:xfrm>
            <a:off x="20" y="4682840"/>
            <a:ext cx="8563356" cy="2175160"/>
          </a:xfrm>
          <a:custGeom>
            <a:avLst/>
            <a:gdLst>
              <a:gd name="connsiteX0" fmla="*/ 0 w 8563376"/>
              <a:gd name="connsiteY0" fmla="*/ 0 h 2175160"/>
              <a:gd name="connsiteX1" fmla="*/ 8563376 w 8563376"/>
              <a:gd name="connsiteY1" fmla="*/ 0 h 2175160"/>
              <a:gd name="connsiteX2" fmla="*/ 7555992 w 8563376"/>
              <a:gd name="connsiteY2" fmla="*/ 2175160 h 2175160"/>
              <a:gd name="connsiteX3" fmla="*/ 0 w 8563376"/>
              <a:gd name="connsiteY3" fmla="*/ 2175160 h 2175160"/>
            </a:gdLst>
            <a:ahLst/>
            <a:cxnLst>
              <a:cxn ang="0">
                <a:pos x="connsiteX0" y="connsiteY0"/>
              </a:cxn>
              <a:cxn ang="0">
                <a:pos x="connsiteX1" y="connsiteY1"/>
              </a:cxn>
              <a:cxn ang="0">
                <a:pos x="connsiteX2" y="connsiteY2"/>
              </a:cxn>
              <a:cxn ang="0">
                <a:pos x="connsiteX3" y="connsiteY3"/>
              </a:cxn>
            </a:cxnLst>
            <a:rect l="l" t="t" r="r" b="b"/>
            <a:pathLst>
              <a:path w="8563376" h="2175160">
                <a:moveTo>
                  <a:pt x="0" y="0"/>
                </a:moveTo>
                <a:lnTo>
                  <a:pt x="8563376" y="0"/>
                </a:lnTo>
                <a:lnTo>
                  <a:pt x="7555992" y="2175160"/>
                </a:lnTo>
                <a:lnTo>
                  <a:pt x="0" y="2175160"/>
                </a:lnTo>
                <a:close/>
              </a:path>
            </a:pathLst>
          </a:custGeom>
        </p:spPr>
      </p:pic>
      <p:sp>
        <p:nvSpPr>
          <p:cNvPr id="6" name="Rectangle 5">
            <a:hlinkClick r:id="rId3" action="ppaction://hlinksldjump"/>
            <a:extLst>
              <a:ext uri="{FF2B5EF4-FFF2-40B4-BE49-F238E27FC236}">
                <a16:creationId xmlns:a16="http://schemas.microsoft.com/office/drawing/2014/main" id="{0BF644E0-C999-4734-9ABA-23F56FB4B68F}"/>
              </a:ext>
            </a:extLst>
          </p:cNvPr>
          <p:cNvSpPr/>
          <p:nvPr/>
        </p:nvSpPr>
        <p:spPr>
          <a:xfrm>
            <a:off x="9256542" y="2433711"/>
            <a:ext cx="27432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hlinkClick r:id="rId3" action="ppaction://hlinksldjump"/>
            <a:extLst>
              <a:ext uri="{FF2B5EF4-FFF2-40B4-BE49-F238E27FC236}">
                <a16:creationId xmlns:a16="http://schemas.microsoft.com/office/drawing/2014/main" id="{DA3C4B12-AEEF-4771-8545-5105548AC216}"/>
              </a:ext>
            </a:extLst>
          </p:cNvPr>
          <p:cNvSpPr txBox="1"/>
          <p:nvPr/>
        </p:nvSpPr>
        <p:spPr>
          <a:xfrm>
            <a:off x="9256542" y="2716696"/>
            <a:ext cx="2743200" cy="923330"/>
          </a:xfrm>
          <a:prstGeom prst="rect">
            <a:avLst/>
          </a:prstGeom>
          <a:noFill/>
        </p:spPr>
        <p:txBody>
          <a:bodyPr wrap="square" rtlCol="0">
            <a:spAutoFit/>
          </a:bodyPr>
          <a:lstStyle/>
          <a:p>
            <a:r>
              <a:rPr lang="en-GB" sz="5400" dirty="0">
                <a:solidFill>
                  <a:srgbClr val="FF0000"/>
                </a:solidFill>
              </a:rPr>
              <a:t>Try again</a:t>
            </a:r>
          </a:p>
        </p:txBody>
      </p:sp>
      <p:pic>
        <p:nvPicPr>
          <p:cNvPr id="11" name="Picture 2" descr="http://r72.cooltext.com/rendered/cooltext327444136884898.gif">
            <a:extLst>
              <a:ext uri="{FF2B5EF4-FFF2-40B4-BE49-F238E27FC236}">
                <a16:creationId xmlns:a16="http://schemas.microsoft.com/office/drawing/2014/main" id="{0181F62F-F088-4524-92F4-376229E5E90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912433" y="24679"/>
            <a:ext cx="8499423" cy="2230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53094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B2D1C8BD-F037-4F61-896B-FEE6C3315F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4C94B59-C91D-46C7-A6A2-9495D1B3B583}"/>
              </a:ext>
            </a:extLst>
          </p:cNvPr>
          <p:cNvPicPr>
            <a:picLocks noChangeAspect="1"/>
          </p:cNvPicPr>
          <p:nvPr/>
        </p:nvPicPr>
        <p:blipFill rotWithShape="1">
          <a:blip r:embed="rId3"/>
          <a:srcRect t="6889" b="4529"/>
          <a:stretch/>
        </p:blipFill>
        <p:spPr>
          <a:xfrm>
            <a:off x="4810125" y="701237"/>
            <a:ext cx="2571750" cy="4682837"/>
          </a:xfrm>
          <a:prstGeom prst="rect">
            <a:avLst/>
          </a:prstGeom>
        </p:spPr>
      </p:pic>
      <p:pic>
        <p:nvPicPr>
          <p:cNvPr id="4" name="Picture 3">
            <a:extLst>
              <a:ext uri="{FF2B5EF4-FFF2-40B4-BE49-F238E27FC236}">
                <a16:creationId xmlns:a16="http://schemas.microsoft.com/office/drawing/2014/main" id="{4732F16E-327B-496E-9CBF-0A44E8144BEC}"/>
              </a:ext>
            </a:extLst>
          </p:cNvPr>
          <p:cNvPicPr>
            <a:picLocks noChangeAspect="1"/>
          </p:cNvPicPr>
          <p:nvPr/>
        </p:nvPicPr>
        <p:blipFill>
          <a:blip r:embed="rId4"/>
          <a:stretch>
            <a:fillRect/>
          </a:stretch>
        </p:blipFill>
        <p:spPr>
          <a:xfrm rot="5400000">
            <a:off x="5647311" y="1933987"/>
            <a:ext cx="897378" cy="2217336"/>
          </a:xfrm>
          <a:prstGeom prst="rect">
            <a:avLst/>
          </a:prstGeom>
        </p:spPr>
      </p:pic>
      <p:sp>
        <p:nvSpPr>
          <p:cNvPr id="5" name="Speech Bubble: Oval 4">
            <a:extLst>
              <a:ext uri="{FF2B5EF4-FFF2-40B4-BE49-F238E27FC236}">
                <a16:creationId xmlns:a16="http://schemas.microsoft.com/office/drawing/2014/main" id="{24FB8E29-38CA-41B9-B263-64DC8F80C34C}"/>
              </a:ext>
            </a:extLst>
          </p:cNvPr>
          <p:cNvSpPr/>
          <p:nvPr/>
        </p:nvSpPr>
        <p:spPr>
          <a:xfrm>
            <a:off x="7675418" y="0"/>
            <a:ext cx="4516562" cy="2782957"/>
          </a:xfrm>
          <a:prstGeom prst="wedgeEllipseCallout">
            <a:avLst>
              <a:gd name="adj1" fmla="val -85876"/>
              <a:gd name="adj2" fmla="val 13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4C64EA1E-3029-4ECD-BB26-0D88CF53D99D}"/>
              </a:ext>
            </a:extLst>
          </p:cNvPr>
          <p:cNvSpPr txBox="1"/>
          <p:nvPr/>
        </p:nvSpPr>
        <p:spPr>
          <a:xfrm>
            <a:off x="516835" y="993913"/>
            <a:ext cx="3458817" cy="1477328"/>
          </a:xfrm>
          <a:prstGeom prst="rect">
            <a:avLst/>
          </a:prstGeom>
          <a:noFill/>
        </p:spPr>
        <p:txBody>
          <a:bodyPr wrap="square" rtlCol="0">
            <a:spAutoFit/>
          </a:bodyPr>
          <a:lstStyle/>
          <a:p>
            <a:r>
              <a:rPr lang="en-GB" dirty="0">
                <a:highlight>
                  <a:srgbClr val="C0C0C0"/>
                </a:highlight>
              </a:rPr>
              <a:t>As you frantically look around for clink, your eyes meet with someone familiar, but when the people start to move away in pure fright your stomach sinks .</a:t>
            </a:r>
          </a:p>
        </p:txBody>
      </p:sp>
      <p:sp>
        <p:nvSpPr>
          <p:cNvPr id="8" name="TextBox 7">
            <a:extLst>
              <a:ext uri="{FF2B5EF4-FFF2-40B4-BE49-F238E27FC236}">
                <a16:creationId xmlns:a16="http://schemas.microsoft.com/office/drawing/2014/main" id="{23BCEAF7-D79E-49B0-9DB5-06F1D773D965}"/>
              </a:ext>
            </a:extLst>
          </p:cNvPr>
          <p:cNvSpPr txBox="1"/>
          <p:nvPr/>
        </p:nvSpPr>
        <p:spPr>
          <a:xfrm>
            <a:off x="8634986" y="439916"/>
            <a:ext cx="2597426" cy="2031325"/>
          </a:xfrm>
          <a:prstGeom prst="rect">
            <a:avLst/>
          </a:prstGeom>
          <a:noFill/>
        </p:spPr>
        <p:txBody>
          <a:bodyPr wrap="square" rtlCol="0">
            <a:spAutoFit/>
          </a:bodyPr>
          <a:lstStyle/>
          <a:p>
            <a:r>
              <a:rPr lang="en-GB" dirty="0">
                <a:latin typeface="Comic Sans MS" panose="030F0702030302020204" pitchFamily="66" charset="0"/>
              </a:rPr>
              <a:t>Warg1 </a:t>
            </a:r>
            <a:r>
              <a:rPr lang="en-GB" dirty="0" err="1">
                <a:latin typeface="Comic Sans MS" panose="030F0702030302020204" pitchFamily="66" charset="0"/>
              </a:rPr>
              <a:t>peng</a:t>
            </a:r>
            <a:r>
              <a:rPr lang="en-GB" dirty="0">
                <a:latin typeface="Comic Sans MS" panose="030F0702030302020204" pitchFamily="66" charset="0"/>
              </a:rPr>
              <a:t> ting. No one has ever denied me, especially to my face, except you. Now your </a:t>
            </a:r>
            <a:r>
              <a:rPr lang="en-GB" dirty="0" err="1">
                <a:latin typeface="Comic Sans MS" panose="030F0702030302020204" pitchFamily="66" charset="0"/>
              </a:rPr>
              <a:t>gonna</a:t>
            </a:r>
            <a:r>
              <a:rPr lang="en-GB" dirty="0">
                <a:latin typeface="Comic Sans MS" panose="030F0702030302020204" pitchFamily="66" charset="0"/>
              </a:rPr>
              <a:t> learn that your actions have consequences</a:t>
            </a:r>
          </a:p>
        </p:txBody>
      </p:sp>
      <p:sp>
        <p:nvSpPr>
          <p:cNvPr id="9" name="TextBox 8">
            <a:extLst>
              <a:ext uri="{FF2B5EF4-FFF2-40B4-BE49-F238E27FC236}">
                <a16:creationId xmlns:a16="http://schemas.microsoft.com/office/drawing/2014/main" id="{3F4E9D97-DDF4-4D88-AD95-2837A2F65477}"/>
              </a:ext>
            </a:extLst>
          </p:cNvPr>
          <p:cNvSpPr txBox="1"/>
          <p:nvPr/>
        </p:nvSpPr>
        <p:spPr>
          <a:xfrm>
            <a:off x="828261" y="3648096"/>
            <a:ext cx="3458817" cy="1477328"/>
          </a:xfrm>
          <a:prstGeom prst="rect">
            <a:avLst/>
          </a:prstGeom>
          <a:noFill/>
        </p:spPr>
        <p:txBody>
          <a:bodyPr wrap="square" rtlCol="0">
            <a:spAutoFit/>
          </a:bodyPr>
          <a:lstStyle/>
          <a:p>
            <a:r>
              <a:rPr lang="en-GB" dirty="0">
                <a:highlight>
                  <a:srgbClr val="C0C0C0"/>
                </a:highlight>
              </a:rPr>
              <a:t>Clink was limp but conscious in the mans arms. He kept the same, blank stare towards the ceiling but he didn’t look like he knew what was going on.</a:t>
            </a:r>
          </a:p>
        </p:txBody>
      </p:sp>
      <p:sp>
        <p:nvSpPr>
          <p:cNvPr id="10" name="TextBox 9">
            <a:extLst>
              <a:ext uri="{FF2B5EF4-FFF2-40B4-BE49-F238E27FC236}">
                <a16:creationId xmlns:a16="http://schemas.microsoft.com/office/drawing/2014/main" id="{510601F9-A26D-4A8A-887A-216FB7B9E9D7}"/>
              </a:ext>
            </a:extLst>
          </p:cNvPr>
          <p:cNvSpPr txBox="1"/>
          <p:nvPr/>
        </p:nvSpPr>
        <p:spPr>
          <a:xfrm>
            <a:off x="2100470" y="5422221"/>
            <a:ext cx="5104198" cy="1477328"/>
          </a:xfrm>
          <a:prstGeom prst="rect">
            <a:avLst/>
          </a:prstGeom>
          <a:noFill/>
        </p:spPr>
        <p:txBody>
          <a:bodyPr wrap="square" rtlCol="0">
            <a:spAutoFit/>
          </a:bodyPr>
          <a:lstStyle/>
          <a:p>
            <a:pPr algn="ctr"/>
            <a:r>
              <a:rPr lang="en-GB" dirty="0">
                <a:highlight>
                  <a:srgbClr val="C0C0C0"/>
                </a:highlight>
              </a:rPr>
              <a:t>Helpless, you just stare in horror as this man turns around and starts running away. Before you even had the chance to weep though, a figure flashed before your eyes, as if it was travelling faster than the speed of light.</a:t>
            </a:r>
          </a:p>
        </p:txBody>
      </p:sp>
      <p:sp>
        <p:nvSpPr>
          <p:cNvPr id="11" name="TextBox 10">
            <a:extLst>
              <a:ext uri="{FF2B5EF4-FFF2-40B4-BE49-F238E27FC236}">
                <a16:creationId xmlns:a16="http://schemas.microsoft.com/office/drawing/2014/main" id="{09FA39AB-2D29-4897-B134-A6F28A4FB9B3}"/>
              </a:ext>
            </a:extLst>
          </p:cNvPr>
          <p:cNvSpPr txBox="1"/>
          <p:nvPr/>
        </p:nvSpPr>
        <p:spPr>
          <a:xfrm>
            <a:off x="7968925" y="5422221"/>
            <a:ext cx="3458817" cy="923330"/>
          </a:xfrm>
          <a:prstGeom prst="rect">
            <a:avLst/>
          </a:prstGeom>
          <a:noFill/>
        </p:spPr>
        <p:txBody>
          <a:bodyPr wrap="square" rtlCol="0">
            <a:spAutoFit/>
          </a:bodyPr>
          <a:lstStyle/>
          <a:p>
            <a:r>
              <a:rPr lang="en-GB" dirty="0">
                <a:highlight>
                  <a:srgbClr val="C0C0C0"/>
                </a:highlight>
              </a:rPr>
              <a:t>When you turn around, </a:t>
            </a:r>
            <a:r>
              <a:rPr lang="en-GB" dirty="0" err="1">
                <a:highlight>
                  <a:srgbClr val="C0C0C0"/>
                </a:highlight>
              </a:rPr>
              <a:t>Taku</a:t>
            </a:r>
            <a:r>
              <a:rPr lang="en-GB" dirty="0">
                <a:highlight>
                  <a:srgbClr val="C0C0C0"/>
                </a:highlight>
              </a:rPr>
              <a:t> is no longer by your side, he’s chasing after the man.</a:t>
            </a:r>
          </a:p>
        </p:txBody>
      </p:sp>
    </p:spTree>
    <p:extLst>
      <p:ext uri="{BB962C8B-B14F-4D97-AF65-F5344CB8AC3E}">
        <p14:creationId xmlns:p14="http://schemas.microsoft.com/office/powerpoint/2010/main" val="380073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0"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1701E617-2D47-4A9F-8821-7275EA6F0B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553FB6-1C8E-4D1D-A04F-CA38A2296A18}"/>
              </a:ext>
            </a:extLst>
          </p:cNvPr>
          <p:cNvSpPr txBox="1"/>
          <p:nvPr/>
        </p:nvSpPr>
        <p:spPr>
          <a:xfrm>
            <a:off x="471055" y="734291"/>
            <a:ext cx="3325090" cy="1477328"/>
          </a:xfrm>
          <a:prstGeom prst="rect">
            <a:avLst/>
          </a:prstGeom>
          <a:noFill/>
        </p:spPr>
        <p:txBody>
          <a:bodyPr wrap="square" rtlCol="0">
            <a:spAutoFit/>
          </a:bodyPr>
          <a:lstStyle/>
          <a:p>
            <a:r>
              <a:rPr lang="en-GB" dirty="0">
                <a:highlight>
                  <a:srgbClr val="C0C0C0"/>
                </a:highlight>
              </a:rPr>
              <a:t>The man stood no chance in escaping </a:t>
            </a:r>
            <a:r>
              <a:rPr lang="en-GB" dirty="0" err="1">
                <a:highlight>
                  <a:srgbClr val="C0C0C0"/>
                </a:highlight>
              </a:rPr>
              <a:t>Taku’s</a:t>
            </a:r>
            <a:r>
              <a:rPr lang="en-GB" dirty="0">
                <a:highlight>
                  <a:srgbClr val="C0C0C0"/>
                </a:highlight>
              </a:rPr>
              <a:t> charge. Before you realised it, </a:t>
            </a:r>
            <a:r>
              <a:rPr lang="en-GB" dirty="0" err="1">
                <a:highlight>
                  <a:srgbClr val="C0C0C0"/>
                </a:highlight>
              </a:rPr>
              <a:t>Taku</a:t>
            </a:r>
            <a:r>
              <a:rPr lang="en-GB" dirty="0">
                <a:highlight>
                  <a:srgbClr val="C0C0C0"/>
                </a:highlight>
              </a:rPr>
              <a:t> had already caught up and jumped to tackle him.</a:t>
            </a:r>
          </a:p>
        </p:txBody>
      </p:sp>
      <p:pic>
        <p:nvPicPr>
          <p:cNvPr id="4" name="Picture 3">
            <a:extLst>
              <a:ext uri="{FF2B5EF4-FFF2-40B4-BE49-F238E27FC236}">
                <a16:creationId xmlns:a16="http://schemas.microsoft.com/office/drawing/2014/main" id="{40E6DB8F-FDE0-4E85-A621-7E8356DA5657}"/>
              </a:ext>
            </a:extLst>
          </p:cNvPr>
          <p:cNvPicPr>
            <a:picLocks noChangeAspect="1"/>
          </p:cNvPicPr>
          <p:nvPr/>
        </p:nvPicPr>
        <p:blipFill rotWithShape="1">
          <a:blip r:embed="rId3"/>
          <a:srcRect t="6889" b="4529"/>
          <a:stretch/>
        </p:blipFill>
        <p:spPr>
          <a:xfrm>
            <a:off x="4810125" y="701237"/>
            <a:ext cx="2571750" cy="4682837"/>
          </a:xfrm>
          <a:prstGeom prst="rect">
            <a:avLst/>
          </a:prstGeom>
        </p:spPr>
      </p:pic>
      <p:pic>
        <p:nvPicPr>
          <p:cNvPr id="5" name="Picture 4">
            <a:extLst>
              <a:ext uri="{FF2B5EF4-FFF2-40B4-BE49-F238E27FC236}">
                <a16:creationId xmlns:a16="http://schemas.microsoft.com/office/drawing/2014/main" id="{49C7CEEE-85E7-4C8C-AF3E-7FB5B5F0132D}"/>
              </a:ext>
            </a:extLst>
          </p:cNvPr>
          <p:cNvPicPr>
            <a:picLocks noChangeAspect="1"/>
          </p:cNvPicPr>
          <p:nvPr/>
        </p:nvPicPr>
        <p:blipFill>
          <a:blip r:embed="rId4"/>
          <a:stretch>
            <a:fillRect/>
          </a:stretch>
        </p:blipFill>
        <p:spPr>
          <a:xfrm rot="5400000">
            <a:off x="5647311" y="1933987"/>
            <a:ext cx="897378" cy="2217336"/>
          </a:xfrm>
          <a:prstGeom prst="rect">
            <a:avLst/>
          </a:prstGeom>
        </p:spPr>
      </p:pic>
      <p:pic>
        <p:nvPicPr>
          <p:cNvPr id="2050" name="Picture 2" descr="https://scontent-lht6-1.xx.fbcdn.net/v/t1.15752-9/64755133_680261922424574_6636051692993380352_n.jpg?_nc_cat=106&amp;_nc_ht=scontent-lht6-1.xx&amp;oh=289b9491e0847afcc2ed6190548875d3&amp;oe=5DC3E6FA">
            <a:extLst>
              <a:ext uri="{FF2B5EF4-FFF2-40B4-BE49-F238E27FC236}">
                <a16:creationId xmlns:a16="http://schemas.microsoft.com/office/drawing/2014/main" id="{E3830D9A-F013-4694-B83A-0E13D9A6CAD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9688" l="10000" r="90000">
                        <a14:foregroundMark x1="50972" y1="27708" x2="53333" y2="26979"/>
                        <a14:foregroundMark x1="47614" y1="32074" x2="48611" y2="31250"/>
                        <a14:foregroundMark x1="48611" y1="31250" x2="59743" y2="26778"/>
                        <a14:foregroundMark x1="59157" y1="41987" x2="58472" y2="43646"/>
                        <a14:foregroundMark x1="58472" y1="43646" x2="48611" y2="46146"/>
                        <a14:foregroundMark x1="48611" y1="46146" x2="40292" y2="41627"/>
                        <a14:foregroundMark x1="50694" y1="18958" x2="50694" y2="10625"/>
                        <a14:foregroundMark x1="50694" y1="10625" x2="53333" y2="18438"/>
                        <a14:foregroundMark x1="53333" y1="18438" x2="49861" y2="18958"/>
                        <a14:foregroundMark x1="36944" y1="42396" x2="27361" y2="47917"/>
                        <a14:foregroundMark x1="27361" y1="47917" x2="28056" y2="55937"/>
                        <a14:foregroundMark x1="28056" y1="55937" x2="24444" y2="63854"/>
                        <a14:foregroundMark x1="24444" y1="63854" x2="26806" y2="80625"/>
                        <a14:foregroundMark x1="26806" y1="80625" x2="33472" y2="88125"/>
                        <a14:foregroundMark x1="33472" y1="88125" x2="37222" y2="96875"/>
                        <a14:foregroundMark x1="37222" y1="96875" x2="53333" y2="99688"/>
                        <a14:foregroundMark x1="53333" y1="99688" x2="60833" y2="48021"/>
                        <a14:foregroundMark x1="60833" y1="48021" x2="56806" y2="11146"/>
                        <a14:foregroundMark x1="56806" y1="11146" x2="49306" y2="17708"/>
                        <a14:foregroundMark x1="49306" y1="17708" x2="48333" y2="25625"/>
                        <a14:foregroundMark x1="48333" y1="25625" x2="35972" y2="42813"/>
                        <a14:backgroundMark x1="49230" y1="25687" x2="49172" y2="25936"/>
                        <a14:backgroundMark x1="29570" y1="44444" x2="19444" y2="39583"/>
                        <a14:backgroundMark x1="19444" y1="39583" x2="15139" y2="23333"/>
                        <a14:backgroundMark x1="15139" y1="23333" x2="21944" y2="14583"/>
                        <a14:backgroundMark x1="21944" y1="14583" x2="31528" y2="9896"/>
                        <a14:backgroundMark x1="50385" y1="9896" x2="52778" y2="9896"/>
                        <a14:backgroundMark x1="31528" y1="9896" x2="49978" y2="9896"/>
                        <a14:backgroundMark x1="48750" y1="7292" x2="45417" y2="18438"/>
                        <a14:backgroundMark x1="45417" y1="18438" x2="39306" y2="26042"/>
                        <a14:backgroundMark x1="39306" y1="26042" x2="28194" y2="26250"/>
                        <a14:backgroundMark x1="28194" y1="26250" x2="23194" y2="19063"/>
                        <a14:backgroundMark x1="23194" y1="19063" x2="26667" y2="11667"/>
                        <a14:backgroundMark x1="26667" y1="11667" x2="47500" y2="8646"/>
                        <a14:backgroundMark x1="58750" y1="13854" x2="61944" y2="21458"/>
                        <a14:backgroundMark x1="61944" y1="21458" x2="62222" y2="30625"/>
                        <a14:backgroundMark x1="62222" y1="30625" x2="61111" y2="38750"/>
                        <a14:backgroundMark x1="61111" y1="38750" x2="64306" y2="63438"/>
                        <a14:backgroundMark x1="64306" y1="63438" x2="79028" y2="58438"/>
                        <a14:backgroundMark x1="79028" y1="58438" x2="84583" y2="46042"/>
                        <a14:backgroundMark x1="84583" y1="46042" x2="85000" y2="25208"/>
                        <a14:backgroundMark x1="85000" y1="25208" x2="81667" y2="16875"/>
                        <a14:backgroundMark x1="81667" y1="16875" x2="72361" y2="12708"/>
                        <a14:backgroundMark x1="72361" y1="12708" x2="61111" y2="13125"/>
                        <a14:backgroundMark x1="61111" y1="13125" x2="57917" y2="14271"/>
                      </a14:backgroundRemoval>
                    </a14:imgEffect>
                  </a14:imgLayer>
                </a14:imgProps>
              </a:ext>
              <a:ext uri="{28A0092B-C50C-407E-A947-70E740481C1C}">
                <a14:useLocalDpi xmlns:a14="http://schemas.microsoft.com/office/drawing/2010/main" val="0"/>
              </a:ext>
            </a:extLst>
          </a:blip>
          <a:srcRect/>
          <a:stretch>
            <a:fillRect/>
          </a:stretch>
        </p:blipFill>
        <p:spPr bwMode="auto">
          <a:xfrm rot="16200000" flipH="1">
            <a:off x="14705714" y="170509"/>
            <a:ext cx="4592782" cy="6123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24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4.375E-6 1.38778E-17 L -4.375E-6 0.00023 C -0.01041 -0.00208 -0.0207 -0.00324 -0.03099 -0.00579 C -0.03515 -0.00694 -0.03906 -0.01134 -0.04335 -0.01181 C -0.06901 -0.01528 -0.09479 -0.01597 -0.12057 -0.01782 C -0.12669 -0.02176 -0.13268 -0.02662 -0.13893 -0.02986 C -0.15455 -0.03704 -0.14739 -0.03287 -0.16054 -0.04167 L -0.28411 -0.02986 C -0.29036 -0.02894 -0.29635 -0.02546 -0.3026 -0.02361 C -0.30989 -0.02176 -0.31705 -0.01968 -0.32421 -0.01782 C -0.34882 -0.02176 -0.37356 -0.02361 -0.39817 -0.02986 C -0.40664 -0.03171 -0.41471 -0.03796 -0.42291 -0.04167 C -0.43737 -0.04792 -0.45143 -0.05671 -0.46614 -0.05926 C -0.50625 -0.06713 -0.48671 -0.06296 -0.52487 -0.07106 C -0.54322 -0.06944 -0.56184 -0.06829 -0.58033 -0.06528 C -0.58658 -0.06412 -0.5927 -0.06019 -0.59895 -0.05926 C -0.6246 -0.05602 -0.65039 -0.05602 -0.67604 -0.05347 C -0.69049 -0.05208 -0.70481 -0.04954 -0.71927 -0.04745 C -0.78242 -0.05324 -0.78593 -0.05949 -0.84882 -0.04167 C -0.85533 -0.03958 -0.86119 -0.03333 -0.86731 -0.02986 C -0.87135 -0.02755 -0.87578 -0.02662 -0.87981 -0.02361 C -0.88398 -0.0206 -0.88789 -0.01528 -0.89205 -0.01181 C -0.90039 -0.00486 -0.90768 -0.00347 -0.91679 1.38778E-17 C -0.9302 -0.00208 -0.94349 -0.00579 -0.9569 -0.00579 C -0.97057 -0.00579 -0.99049 0.00648 -1.00325 0.01181 C -1.02278 0.0206 -1.04648 0.02569 -1.06497 0.02986 C -1.07721 0.03241 -1.08971 0.03333 -1.10195 0.03565 C -1.11132 0.03727 -1.12044 0.03958 -1.12968 0.04167 L -1.16067 0.04745 C -1.16888 0.04954 -1.17695 0.05301 -1.18528 0.05347 C -1.23059 0.05694 -1.27591 0.05764 -1.32109 0.05972 C -1.36015 0.05556 -1.39921 0.05417 -1.43815 0.04745 C -1.44765 0.04606 -1.45664 0.03935 -1.46588 0.03565 C -1.47734 0.03125 -1.48841 0.02616 -1.5 0.02384 C -1.51849 0.02037 -1.53711 0.01991 -1.55546 0.01806 C -1.57916 0.01991 -1.60273 0.0206 -1.6263 0.02384 C -1.63424 0.025 -1.64882 0.03102 -1.65716 0.03565 C -1.66041 0.03727 -1.66328 0.04051 -1.66653 0.04167 C -1.67461 0.04468 -1.68294 0.04583 -1.69114 0.04745 C -1.7013 0.05417 -1.69713 0.05347 -1.70364 0.05347 " pathEditMode="relative" rAng="0" ptsTypes="AAAAAAAAAAAAAAAAAAAAAAAAAAAAAAAAAAAAAAAA">
                                      <p:cBhvr>
                                        <p:cTn id="11" dur="3000" fill="hold"/>
                                        <p:tgtEl>
                                          <p:spTgt spid="2050"/>
                                        </p:tgtEl>
                                        <p:attrNameLst>
                                          <p:attrName>ppt_x</p:attrName>
                                          <p:attrName>ppt_y</p:attrName>
                                        </p:attrNameLst>
                                      </p:cBhvr>
                                      <p:rCtr x="-85182" y="-579"/>
                                    </p:animMotion>
                                  </p:childTnLst>
                                </p:cTn>
                              </p:par>
                              <p:par>
                                <p:cTn id="12" presetID="0" presetClass="path" presetSubtype="0" accel="50000" decel="50000" fill="hold" nodeType="withEffect">
                                  <p:stCondLst>
                                    <p:cond delay="1000"/>
                                  </p:stCondLst>
                                  <p:childTnLst>
                                    <p:animMotion origin="layout" path="M 0 0 L 0 0 L -0.04023 0.01899 C -0.09167 0.04167 -0.05794 0.02385 -0.10456 0.04746 C -0.11354 0.05209 -0.12227 0.05764 -0.13138 0.06181 C -0.13659 0.06413 -0.14219 0.06413 -0.1474 0.06644 C -0.15286 0.06899 -0.16341 0.07616 -0.16341 0.07616 C -0.16966 0.07454 -0.17617 0.07431 -0.18216 0.0713 C -0.18607 0.06945 -0.18932 0.06459 -0.19297 0.06181 C -0.21159 0.047 -0.20026 0.05649 -0.21706 0.04746 C -0.2224 0.04468 -0.22747 0.03913 -0.23307 0.03797 C -0.26875 0.0301 -0.2474 0.03403 -0.2974 0.02848 C -0.32057 0.0301 -0.34388 0.03056 -0.36706 0.03311 C -0.37161 0.0338 -0.37591 0.03797 -0.38047 0.03797 C -0.42422 0.03797 -0.46797 0.03473 -0.51159 0.03311 C -0.54948 0.03588 -0.57982 0.03635 -0.61602 0.04283 C -0.6224 0.04375 -0.62852 0.04607 -0.63477 0.04746 C -0.64375 0.04931 -0.6526 0.0507 -0.66159 0.05232 C -0.66875 0.05533 -0.67604 0.05764 -0.68307 0.06181 C -0.68568 0.06343 -0.68828 0.06551 -0.69102 0.06644 C -0.69284 0.06713 -0.69466 0.06644 -0.69648 0.06644 " pathEditMode="relative" ptsTypes="AAAAAAAAAAAAAAAAAAAAA">
                                      <p:cBhvr>
                                        <p:cTn id="13" dur="2000" fill="hold"/>
                                        <p:tgtEl>
                                          <p:spTgt spid="4"/>
                                        </p:tgtEl>
                                        <p:attrNameLst>
                                          <p:attrName>ppt_x</p:attrName>
                                          <p:attrName>ppt_y</p:attrName>
                                        </p:attrNameLst>
                                      </p:cBhvr>
                                    </p:animMotion>
                                  </p:childTnLst>
                                </p:cTn>
                              </p:par>
                              <p:par>
                                <p:cTn id="14" presetID="0" presetClass="path" presetSubtype="0" accel="50000" decel="50000" fill="hold" nodeType="withEffect">
                                  <p:stCondLst>
                                    <p:cond delay="1000"/>
                                  </p:stCondLst>
                                  <p:childTnLst>
                                    <p:animMotion origin="layout" path="M 0 0 L 0 0 L -0.04023 0.01899 C -0.09167 0.04167 -0.05794 0.02385 -0.10456 0.04746 C -0.11354 0.05209 -0.12227 0.05764 -0.13138 0.06181 C -0.13659 0.06413 -0.14219 0.06413 -0.1474 0.06644 C -0.15286 0.06899 -0.16341 0.07616 -0.16341 0.07616 C -0.16966 0.07454 -0.17617 0.07431 -0.18216 0.0713 C -0.18607 0.06945 -0.18932 0.06459 -0.19297 0.06181 C -0.21159 0.047 -0.20026 0.05649 -0.21706 0.04746 C -0.2224 0.04468 -0.22747 0.03913 -0.23307 0.03797 C -0.26875 0.0301 -0.2474 0.03403 -0.2974 0.02848 C -0.32057 0.0301 -0.34388 0.03056 -0.36706 0.03311 C -0.37161 0.0338 -0.37591 0.03797 -0.38047 0.03797 C -0.42422 0.03797 -0.46797 0.03473 -0.51159 0.03311 C -0.54948 0.03588 -0.57982 0.03635 -0.61602 0.04283 C -0.6224 0.04375 -0.62852 0.04607 -0.63477 0.04746 C -0.64375 0.04931 -0.6526 0.0507 -0.66159 0.05232 C -0.66875 0.05533 -0.67604 0.05764 -0.68307 0.06181 C -0.68568 0.06343 -0.68828 0.06551 -0.69102 0.06644 C -0.69284 0.06713 -0.69466 0.06644 -0.69648 0.06644 " pathEditMode="relative" ptsTypes="AAAAAAAAAAAAAAAAAAAAA">
                                      <p:cBhvr>
                                        <p:cTn id="15"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a:extLst>
              <a:ext uri="{FF2B5EF4-FFF2-40B4-BE49-F238E27FC236}">
                <a16:creationId xmlns:a16="http://schemas.microsoft.com/office/drawing/2014/main" id="{7075DC85-A2D3-4108-B6FD-FE304FA669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scontent-lht6-1.xx.fbcdn.net/v/t1.15752-9/64317004_474750866614621_8602309071384608768_n.jpg?_nc_cat=100&amp;_nc_ht=scontent-lht6-1.xx&amp;oh=e46f724e2be7f49f06b72a078c547839&amp;oe=5D883316">
            <a:extLst>
              <a:ext uri="{FF2B5EF4-FFF2-40B4-BE49-F238E27FC236}">
                <a16:creationId xmlns:a16="http://schemas.microsoft.com/office/drawing/2014/main" id="{C79638C6-9514-4FD4-B0E3-8D9B02B6AF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688" y="438137"/>
            <a:ext cx="2848624" cy="40922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scontent-lht6-1.xx.fbcdn.net/v/t1.15752-9/64266140_317012392572118_1691440073435774976_n.jpg?_nc_cat=100&amp;_nc_ht=scontent-lht6-1.xx&amp;oh=4734b041b9f597a8ab3d62d68c0c534d&amp;oe=5D83F993">
            <a:extLst>
              <a:ext uri="{FF2B5EF4-FFF2-40B4-BE49-F238E27FC236}">
                <a16:creationId xmlns:a16="http://schemas.microsoft.com/office/drawing/2014/main" id="{A07287C0-A89F-447B-88C1-9E78EF039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2397" y="2814313"/>
            <a:ext cx="886726" cy="17161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F2808C-3E3F-4EA1-8DAB-5BEE0702B932}"/>
              </a:ext>
            </a:extLst>
          </p:cNvPr>
          <p:cNvSpPr txBox="1"/>
          <p:nvPr/>
        </p:nvSpPr>
        <p:spPr>
          <a:xfrm>
            <a:off x="147484" y="752168"/>
            <a:ext cx="3569110" cy="923330"/>
          </a:xfrm>
          <a:prstGeom prst="rect">
            <a:avLst/>
          </a:prstGeom>
          <a:noFill/>
        </p:spPr>
        <p:txBody>
          <a:bodyPr wrap="square" rtlCol="0">
            <a:spAutoFit/>
          </a:bodyPr>
          <a:lstStyle/>
          <a:p>
            <a:r>
              <a:rPr lang="en-GB" dirty="0">
                <a:highlight>
                  <a:srgbClr val="C0C0C0"/>
                </a:highlight>
              </a:rPr>
              <a:t>You couldn't even muster up a word as </a:t>
            </a:r>
            <a:r>
              <a:rPr lang="en-GB" dirty="0" err="1">
                <a:highlight>
                  <a:srgbClr val="C0C0C0"/>
                </a:highlight>
              </a:rPr>
              <a:t>Taku</a:t>
            </a:r>
            <a:r>
              <a:rPr lang="en-GB" dirty="0">
                <a:highlight>
                  <a:srgbClr val="C0C0C0"/>
                </a:highlight>
              </a:rPr>
              <a:t> walked back to you with Clink as if nothing has happened</a:t>
            </a:r>
          </a:p>
        </p:txBody>
      </p:sp>
      <p:sp>
        <p:nvSpPr>
          <p:cNvPr id="6" name="TextBox 5">
            <a:extLst>
              <a:ext uri="{FF2B5EF4-FFF2-40B4-BE49-F238E27FC236}">
                <a16:creationId xmlns:a16="http://schemas.microsoft.com/office/drawing/2014/main" id="{9F85F4F6-EE0B-4106-A210-C9D6D24A2D23}"/>
              </a:ext>
            </a:extLst>
          </p:cNvPr>
          <p:cNvSpPr txBox="1"/>
          <p:nvPr/>
        </p:nvSpPr>
        <p:spPr>
          <a:xfrm>
            <a:off x="1032387" y="3126658"/>
            <a:ext cx="3639301" cy="1200329"/>
          </a:xfrm>
          <a:prstGeom prst="rect">
            <a:avLst/>
          </a:prstGeom>
          <a:noFill/>
        </p:spPr>
        <p:txBody>
          <a:bodyPr wrap="square" rtlCol="0">
            <a:spAutoFit/>
          </a:bodyPr>
          <a:lstStyle/>
          <a:p>
            <a:r>
              <a:rPr lang="en-GB" dirty="0">
                <a:highlight>
                  <a:srgbClr val="C0C0C0"/>
                </a:highlight>
              </a:rPr>
              <a:t>You slowly nod your head as you stare in awe and wonder how a man can be so handsome, smart and athletic.</a:t>
            </a:r>
          </a:p>
        </p:txBody>
      </p:sp>
      <p:sp>
        <p:nvSpPr>
          <p:cNvPr id="7" name="Speech Bubble: Oval 6">
            <a:extLst>
              <a:ext uri="{FF2B5EF4-FFF2-40B4-BE49-F238E27FC236}">
                <a16:creationId xmlns:a16="http://schemas.microsoft.com/office/drawing/2014/main" id="{BC0BAF9D-61A4-481E-B1C7-1E6F541C6BF8}"/>
              </a:ext>
            </a:extLst>
          </p:cNvPr>
          <p:cNvSpPr/>
          <p:nvPr/>
        </p:nvSpPr>
        <p:spPr>
          <a:xfrm>
            <a:off x="7801897" y="0"/>
            <a:ext cx="3923071" cy="2625213"/>
          </a:xfrm>
          <a:prstGeom prst="wedgeEllipseCallout">
            <a:avLst>
              <a:gd name="adj1" fmla="val -99780"/>
              <a:gd name="adj2" fmla="val 568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15E84D63-C987-473B-ACCA-AEACF9797738}"/>
              </a:ext>
            </a:extLst>
          </p:cNvPr>
          <p:cNvSpPr txBox="1"/>
          <p:nvPr/>
        </p:nvSpPr>
        <p:spPr>
          <a:xfrm>
            <a:off x="8475406" y="438137"/>
            <a:ext cx="2684207" cy="2031325"/>
          </a:xfrm>
          <a:prstGeom prst="rect">
            <a:avLst/>
          </a:prstGeom>
          <a:noFill/>
        </p:spPr>
        <p:txBody>
          <a:bodyPr wrap="square" rtlCol="0">
            <a:spAutoFit/>
          </a:bodyPr>
          <a:lstStyle/>
          <a:p>
            <a:pPr algn="ctr"/>
            <a:r>
              <a:rPr lang="en-GB" sz="1400" dirty="0">
                <a:latin typeface="Goudy Stout"/>
              </a:rPr>
              <a:t>Ay if that wasteman comes back again jus say the word n ill smack that man into tomorrow</a:t>
            </a:r>
          </a:p>
        </p:txBody>
      </p:sp>
      <p:sp>
        <p:nvSpPr>
          <p:cNvPr id="10" name="TextBox 9">
            <a:extLst>
              <a:ext uri="{FF2B5EF4-FFF2-40B4-BE49-F238E27FC236}">
                <a16:creationId xmlns:a16="http://schemas.microsoft.com/office/drawing/2014/main" id="{EB51E6B9-F378-46F0-9545-0CD69170491D}"/>
              </a:ext>
            </a:extLst>
          </p:cNvPr>
          <p:cNvSpPr txBox="1"/>
          <p:nvPr/>
        </p:nvSpPr>
        <p:spPr>
          <a:xfrm>
            <a:off x="6209071" y="5265174"/>
            <a:ext cx="3082413" cy="1477328"/>
          </a:xfrm>
          <a:prstGeom prst="rect">
            <a:avLst/>
          </a:prstGeom>
          <a:noFill/>
        </p:spPr>
        <p:txBody>
          <a:bodyPr wrap="square" rtlCol="0">
            <a:spAutoFit/>
          </a:bodyPr>
          <a:lstStyle/>
          <a:p>
            <a:r>
              <a:rPr lang="en-GB" dirty="0">
                <a:highlight>
                  <a:srgbClr val="C0C0C0"/>
                </a:highlight>
              </a:rPr>
              <a:t>He squats down to Clink and whispers something into his ear. Clink then comes running into your open arms and embraces you for a while.</a:t>
            </a:r>
          </a:p>
        </p:txBody>
      </p:sp>
      <p:sp>
        <p:nvSpPr>
          <p:cNvPr id="11" name="Rectangle 10">
            <a:hlinkClick r:id="rId5" action="ppaction://hlinksldjump"/>
            <a:extLst>
              <a:ext uri="{FF2B5EF4-FFF2-40B4-BE49-F238E27FC236}">
                <a16:creationId xmlns:a16="http://schemas.microsoft.com/office/drawing/2014/main" id="{A6BD374D-62FD-48AD-827F-005B364FFD4E}"/>
              </a:ext>
            </a:extLst>
          </p:cNvPr>
          <p:cNvSpPr/>
          <p:nvPr/>
        </p:nvSpPr>
        <p:spPr>
          <a:xfrm>
            <a:off x="9556955" y="5501148"/>
            <a:ext cx="2168013" cy="918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5" action="ppaction://hlinksldjump"/>
            <a:extLst>
              <a:ext uri="{FF2B5EF4-FFF2-40B4-BE49-F238E27FC236}">
                <a16:creationId xmlns:a16="http://schemas.microsoft.com/office/drawing/2014/main" id="{ABB3F108-92E7-461C-98DF-7F7AE3AD70D5}"/>
              </a:ext>
            </a:extLst>
          </p:cNvPr>
          <p:cNvSpPr txBox="1"/>
          <p:nvPr/>
        </p:nvSpPr>
        <p:spPr>
          <a:xfrm>
            <a:off x="9556955" y="5501148"/>
            <a:ext cx="2168013" cy="369332"/>
          </a:xfrm>
          <a:prstGeom prst="rect">
            <a:avLst/>
          </a:prstGeom>
          <a:noFill/>
        </p:spPr>
        <p:txBody>
          <a:bodyPr wrap="square" rtlCol="0">
            <a:spAutoFit/>
          </a:bodyPr>
          <a:lstStyle/>
          <a:p>
            <a:pPr algn="ctr"/>
            <a:r>
              <a:rPr lang="en-GB" dirty="0"/>
              <a:t>Head on home</a:t>
            </a:r>
          </a:p>
        </p:txBody>
      </p:sp>
    </p:spTree>
    <p:extLst>
      <p:ext uri="{BB962C8B-B14F-4D97-AF65-F5344CB8AC3E}">
        <p14:creationId xmlns:p14="http://schemas.microsoft.com/office/powerpoint/2010/main" val="158466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fade">
                                      <p:cBhvr>
                                        <p:cTn id="33" dur="500"/>
                                        <p:tgtEl>
                                          <p:spTgt spid="1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p:bldP spid="11" grpId="0" animBg="1"/>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dating simulator street background">
            <a:extLst>
              <a:ext uri="{FF2B5EF4-FFF2-40B4-BE49-F238E27FC236}">
                <a16:creationId xmlns:a16="http://schemas.microsoft.com/office/drawing/2014/main" id="{22B8F8F5-3456-421B-8357-8D715355E4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scontent-lht6-1.xx.fbcdn.net/v/t1.15752-9/64266140_317012392572118_1691440073435774976_n.jpg?_nc_cat=100&amp;_nc_ht=scontent-lht6-1.xx&amp;oh=4734b041b9f597a8ab3d62d68c0c534d&amp;oe=5D83F993">
            <a:extLst>
              <a:ext uri="{FF2B5EF4-FFF2-40B4-BE49-F238E27FC236}">
                <a16:creationId xmlns:a16="http://schemas.microsoft.com/office/drawing/2014/main" id="{B40DE0EB-6CA0-4982-8724-DFF16459BB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438" y="1461600"/>
            <a:ext cx="2033123" cy="3934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187EBB-026A-4C74-95CC-0E6FE7572F41}"/>
              </a:ext>
            </a:extLst>
          </p:cNvPr>
          <p:cNvSpPr txBox="1"/>
          <p:nvPr/>
        </p:nvSpPr>
        <p:spPr>
          <a:xfrm>
            <a:off x="309716" y="2094271"/>
            <a:ext cx="4218039" cy="923330"/>
          </a:xfrm>
          <a:prstGeom prst="rect">
            <a:avLst/>
          </a:prstGeom>
          <a:noFill/>
        </p:spPr>
        <p:txBody>
          <a:bodyPr wrap="square" rtlCol="0">
            <a:spAutoFit/>
          </a:bodyPr>
          <a:lstStyle/>
          <a:p>
            <a:r>
              <a:rPr lang="en-GB" dirty="0">
                <a:highlight>
                  <a:srgbClr val="C0C0C0"/>
                </a:highlight>
              </a:rPr>
              <a:t>As you start walking home, you start wondering what </a:t>
            </a:r>
            <a:r>
              <a:rPr lang="en-GB" dirty="0" err="1">
                <a:highlight>
                  <a:srgbClr val="C0C0C0"/>
                </a:highlight>
              </a:rPr>
              <a:t>Taku</a:t>
            </a:r>
            <a:r>
              <a:rPr lang="en-GB" dirty="0">
                <a:highlight>
                  <a:srgbClr val="C0C0C0"/>
                </a:highlight>
              </a:rPr>
              <a:t> whispered to Clink after the incident.</a:t>
            </a:r>
          </a:p>
        </p:txBody>
      </p:sp>
      <p:sp>
        <p:nvSpPr>
          <p:cNvPr id="5" name="TextBox 4">
            <a:extLst>
              <a:ext uri="{FF2B5EF4-FFF2-40B4-BE49-F238E27FC236}">
                <a16:creationId xmlns:a16="http://schemas.microsoft.com/office/drawing/2014/main" id="{A766BCF6-9368-4D34-BA20-5D3A844FA011}"/>
              </a:ext>
            </a:extLst>
          </p:cNvPr>
          <p:cNvSpPr txBox="1"/>
          <p:nvPr/>
        </p:nvSpPr>
        <p:spPr>
          <a:xfrm>
            <a:off x="2494632" y="4070555"/>
            <a:ext cx="2254349" cy="923330"/>
          </a:xfrm>
          <a:prstGeom prst="rect">
            <a:avLst/>
          </a:prstGeom>
          <a:noFill/>
        </p:spPr>
        <p:txBody>
          <a:bodyPr wrap="square" rtlCol="0">
            <a:spAutoFit/>
          </a:bodyPr>
          <a:lstStyle/>
          <a:p>
            <a:r>
              <a:rPr lang="en-GB" dirty="0">
                <a:highlight>
                  <a:srgbClr val="C0C0C0"/>
                </a:highlight>
              </a:rPr>
              <a:t>When you ask him, he stops in his tracks and says simply:</a:t>
            </a:r>
          </a:p>
        </p:txBody>
      </p:sp>
      <p:sp>
        <p:nvSpPr>
          <p:cNvPr id="6" name="Speech Bubble: Oval 5">
            <a:extLst>
              <a:ext uri="{FF2B5EF4-FFF2-40B4-BE49-F238E27FC236}">
                <a16:creationId xmlns:a16="http://schemas.microsoft.com/office/drawing/2014/main" id="{31CB8CE4-8F3D-431E-9D16-0C8AA59370E8}"/>
              </a:ext>
            </a:extLst>
          </p:cNvPr>
          <p:cNvSpPr/>
          <p:nvPr/>
        </p:nvSpPr>
        <p:spPr>
          <a:xfrm>
            <a:off x="7993626" y="412954"/>
            <a:ext cx="3215148" cy="1932039"/>
          </a:xfrm>
          <a:prstGeom prst="wedgeEllipseCallout">
            <a:avLst>
              <a:gd name="adj1" fmla="val -107530"/>
              <a:gd name="adj2" fmla="val 554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C52B4412-ADB3-4DB7-A0D0-C5FD0118A4D6}"/>
              </a:ext>
            </a:extLst>
          </p:cNvPr>
          <p:cNvSpPr txBox="1"/>
          <p:nvPr/>
        </p:nvSpPr>
        <p:spPr>
          <a:xfrm>
            <a:off x="8568813" y="634181"/>
            <a:ext cx="2050026" cy="1754326"/>
          </a:xfrm>
          <a:prstGeom prst="rect">
            <a:avLst/>
          </a:prstGeom>
          <a:noFill/>
        </p:spPr>
        <p:txBody>
          <a:bodyPr wrap="square" rtlCol="0">
            <a:spAutoFit/>
          </a:bodyPr>
          <a:lstStyle/>
          <a:p>
            <a:pPr algn="ctr"/>
            <a:r>
              <a:rPr lang="en-GB" dirty="0">
                <a:latin typeface="MS Gothic" panose="020B0609070205080204" pitchFamily="49" charset="-128"/>
                <a:ea typeface="MS Gothic" panose="020B0609070205080204" pitchFamily="49" charset="-128"/>
              </a:rPr>
              <a:t>T…</a:t>
            </a:r>
            <a:r>
              <a:rPr lang="en-GB" dirty="0" err="1">
                <a:latin typeface="MS Gothic" panose="020B0609070205080204" pitchFamily="49" charset="-128"/>
                <a:ea typeface="MS Gothic" panose="020B0609070205080204" pitchFamily="49" charset="-128"/>
              </a:rPr>
              <a:t>Taku</a:t>
            </a:r>
            <a:r>
              <a:rPr lang="en-GB" dirty="0">
                <a:latin typeface="MS Gothic" panose="020B0609070205080204" pitchFamily="49" charset="-128"/>
                <a:ea typeface="MS Gothic" panose="020B0609070205080204" pitchFamily="49" charset="-128"/>
              </a:rPr>
              <a:t> said that I-I need to </a:t>
            </a:r>
            <a:r>
              <a:rPr lang="en-GB" dirty="0" err="1">
                <a:latin typeface="MS Gothic" panose="020B0609070205080204" pitchFamily="49" charset="-128"/>
                <a:ea typeface="MS Gothic" panose="020B0609070205080204" pitchFamily="49" charset="-128"/>
              </a:rPr>
              <a:t>maake</a:t>
            </a:r>
            <a:r>
              <a:rPr lang="en-GB" dirty="0">
                <a:latin typeface="MS Gothic" panose="020B0609070205080204" pitchFamily="49" charset="-128"/>
                <a:ea typeface="MS Gothic" panose="020B0609070205080204" pitchFamily="49" charset="-128"/>
              </a:rPr>
              <a:t> sure I </a:t>
            </a:r>
            <a:r>
              <a:rPr lang="en-GB" dirty="0" err="1">
                <a:latin typeface="MS Gothic" panose="020B0609070205080204" pitchFamily="49" charset="-128"/>
                <a:ea typeface="MS Gothic" panose="020B0609070205080204" pitchFamily="49" charset="-128"/>
              </a:rPr>
              <a:t>Loook</a:t>
            </a:r>
            <a:r>
              <a:rPr lang="en-GB" dirty="0">
                <a:latin typeface="MS Gothic" panose="020B0609070205080204" pitchFamily="49" charset="-128"/>
                <a:ea typeface="MS Gothic" panose="020B0609070205080204" pitchFamily="49" charset="-128"/>
              </a:rPr>
              <a:t> after you because you are </a:t>
            </a:r>
            <a:r>
              <a:rPr lang="en-GB" dirty="0" err="1">
                <a:latin typeface="MS Gothic" panose="020B0609070205080204" pitchFamily="49" charset="-128"/>
                <a:ea typeface="MS Gothic" panose="020B0609070205080204" pitchFamily="49" charset="-128"/>
              </a:rPr>
              <a:t>spe</a:t>
            </a:r>
            <a:r>
              <a:rPr lang="en-GB" dirty="0">
                <a:latin typeface="MS Gothic" panose="020B0609070205080204" pitchFamily="49" charset="-128"/>
                <a:ea typeface="MS Gothic" panose="020B0609070205080204" pitchFamily="49" charset="-128"/>
              </a:rPr>
              <a:t>-ci-al</a:t>
            </a:r>
          </a:p>
        </p:txBody>
      </p:sp>
      <p:sp>
        <p:nvSpPr>
          <p:cNvPr id="8" name="TextBox 7">
            <a:extLst>
              <a:ext uri="{FF2B5EF4-FFF2-40B4-BE49-F238E27FC236}">
                <a16:creationId xmlns:a16="http://schemas.microsoft.com/office/drawing/2014/main" id="{587E6462-79A2-47E1-9F4E-347686FD4565}"/>
              </a:ext>
            </a:extLst>
          </p:cNvPr>
          <p:cNvSpPr txBox="1"/>
          <p:nvPr/>
        </p:nvSpPr>
        <p:spPr>
          <a:xfrm>
            <a:off x="7993626" y="5530645"/>
            <a:ext cx="3052916" cy="1200329"/>
          </a:xfrm>
          <a:prstGeom prst="rect">
            <a:avLst/>
          </a:prstGeom>
          <a:noFill/>
        </p:spPr>
        <p:txBody>
          <a:bodyPr wrap="square" rtlCol="0">
            <a:spAutoFit/>
          </a:bodyPr>
          <a:lstStyle/>
          <a:p>
            <a:r>
              <a:rPr lang="en-GB" dirty="0">
                <a:highlight>
                  <a:srgbClr val="C0C0C0"/>
                </a:highlight>
              </a:rPr>
              <a:t>A tear builds up in your eye as you ponder to yourself what have you done to deserve such a man.</a:t>
            </a:r>
          </a:p>
        </p:txBody>
      </p:sp>
    </p:spTree>
    <p:extLst>
      <p:ext uri="{BB962C8B-B14F-4D97-AF65-F5344CB8AC3E}">
        <p14:creationId xmlns:p14="http://schemas.microsoft.com/office/powerpoint/2010/main" val="689309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 person, sitting, wall&#10;&#10;Description automatically generated">
            <a:extLst>
              <a:ext uri="{FF2B5EF4-FFF2-40B4-BE49-F238E27FC236}">
                <a16:creationId xmlns:a16="http://schemas.microsoft.com/office/drawing/2014/main" id="{09DBB2DF-14F3-4B1F-8BA5-6C357401A310}"/>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brightnessContrast bright="-40000" contrast="-20000"/>
                    </a14:imgEffect>
                  </a14:imgLayer>
                </a14:imgProps>
              </a:ext>
            </a:extLst>
          </a:blip>
          <a:srcRect l="3137" r="7528" b="-1"/>
          <a:stretch/>
        </p:blipFill>
        <p:spPr>
          <a:xfrm>
            <a:off x="20" y="1"/>
            <a:ext cx="12191980" cy="6857999"/>
          </a:xfrm>
          <a:prstGeom prst="rect">
            <a:avLst/>
          </a:prstGeom>
        </p:spPr>
      </p:pic>
      <p:sp>
        <p:nvSpPr>
          <p:cNvPr id="2" name="Title 1">
            <a:extLst>
              <a:ext uri="{FF2B5EF4-FFF2-40B4-BE49-F238E27FC236}">
                <a16:creationId xmlns:a16="http://schemas.microsoft.com/office/drawing/2014/main" id="{8AFCEC1D-C04E-4E44-82A4-CA777940677C}"/>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The next day…</a:t>
            </a:r>
          </a:p>
        </p:txBody>
      </p:sp>
    </p:spTree>
    <p:extLst>
      <p:ext uri="{BB962C8B-B14F-4D97-AF65-F5344CB8AC3E}">
        <p14:creationId xmlns:p14="http://schemas.microsoft.com/office/powerpoint/2010/main" val="1092479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sult for dating simulator home background">
            <a:extLst>
              <a:ext uri="{FF2B5EF4-FFF2-40B4-BE49-F238E27FC236}">
                <a16:creationId xmlns:a16="http://schemas.microsoft.com/office/drawing/2014/main" id="{381DF197-0DB4-4D20-AE45-41F1A0C8B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A28D987-F695-455D-9BDE-278A6BE10812}"/>
              </a:ext>
            </a:extLst>
          </p:cNvPr>
          <p:cNvSpPr txBox="1"/>
          <p:nvPr/>
        </p:nvSpPr>
        <p:spPr>
          <a:xfrm>
            <a:off x="625642" y="216568"/>
            <a:ext cx="10732169" cy="1200329"/>
          </a:xfrm>
          <a:prstGeom prst="rect">
            <a:avLst/>
          </a:prstGeom>
          <a:noFill/>
        </p:spPr>
        <p:txBody>
          <a:bodyPr wrap="square" rtlCol="0">
            <a:spAutoFit/>
          </a:bodyPr>
          <a:lstStyle/>
          <a:p>
            <a:pPr algn="ctr"/>
            <a:r>
              <a:rPr lang="en-GB" dirty="0">
                <a:highlight>
                  <a:srgbClr val="C0C0C0"/>
                </a:highlight>
              </a:rPr>
              <a:t>Whilst your alarm was blaring, you woke up from your deep sleep. Groggily, you  haul yourself out of your bed and put on your school uniform. You think to yourself how many things you have to catch your friends up with since this has been the most eventful weekend of your life. You come downstairs to find that Clink and his </a:t>
            </a:r>
            <a:r>
              <a:rPr lang="en-GB" dirty="0" err="1">
                <a:highlight>
                  <a:srgbClr val="C0C0C0"/>
                </a:highlight>
              </a:rPr>
              <a:t>bestfriend</a:t>
            </a:r>
            <a:r>
              <a:rPr lang="en-GB" dirty="0">
                <a:highlight>
                  <a:srgbClr val="C0C0C0"/>
                </a:highlight>
              </a:rPr>
              <a:t> Darryl have already prepared and are both ready for school.</a:t>
            </a:r>
          </a:p>
        </p:txBody>
      </p:sp>
      <p:pic>
        <p:nvPicPr>
          <p:cNvPr id="3074" name="Picture 2" descr="https://scontent-lht6-1.xx.fbcdn.net/v/t1.15752-9/64852599_378387636136308_3790024384899448832_n.jpg?_nc_cat=109&amp;_nc_ht=scontent-lht6-1.xx&amp;oh=69db0de832c88cab326b5c0675472b97&amp;oe=5D8C5584">
            <a:extLst>
              <a:ext uri="{FF2B5EF4-FFF2-40B4-BE49-F238E27FC236}">
                <a16:creationId xmlns:a16="http://schemas.microsoft.com/office/drawing/2014/main" id="{C4827E31-397E-4C68-8209-9196BDAB62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228" b="21176"/>
          <a:stretch/>
        </p:blipFill>
        <p:spPr bwMode="auto">
          <a:xfrm>
            <a:off x="4281988" y="1897038"/>
            <a:ext cx="3419475" cy="3507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3A651F-78F6-4E32-AA77-95A3A7A31BFC}"/>
              </a:ext>
            </a:extLst>
          </p:cNvPr>
          <p:cNvSpPr txBox="1"/>
          <p:nvPr/>
        </p:nvSpPr>
        <p:spPr>
          <a:xfrm>
            <a:off x="625642" y="4189863"/>
            <a:ext cx="3345857" cy="923330"/>
          </a:xfrm>
          <a:prstGeom prst="rect">
            <a:avLst/>
          </a:prstGeom>
          <a:noFill/>
        </p:spPr>
        <p:txBody>
          <a:bodyPr wrap="square" rtlCol="0">
            <a:spAutoFit/>
          </a:bodyPr>
          <a:lstStyle/>
          <a:p>
            <a:pPr algn="ctr"/>
            <a:r>
              <a:rPr lang="en-GB" dirty="0">
                <a:highlight>
                  <a:srgbClr val="C0C0C0"/>
                </a:highlight>
              </a:rPr>
              <a:t>You go eat some breakfast, get your backpack and go off to head on your way.</a:t>
            </a:r>
          </a:p>
        </p:txBody>
      </p:sp>
      <p:sp>
        <p:nvSpPr>
          <p:cNvPr id="5" name="Rectangle 4">
            <a:hlinkClick r:id="rId4" action="ppaction://hlinksldjump"/>
            <a:extLst>
              <a:ext uri="{FF2B5EF4-FFF2-40B4-BE49-F238E27FC236}">
                <a16:creationId xmlns:a16="http://schemas.microsoft.com/office/drawing/2014/main" id="{73A4DFD4-C905-41FF-B3D5-9D6E9FC737DF}"/>
              </a:ext>
            </a:extLst>
          </p:cNvPr>
          <p:cNvSpPr/>
          <p:nvPr/>
        </p:nvSpPr>
        <p:spPr>
          <a:xfrm>
            <a:off x="8830101" y="5500048"/>
            <a:ext cx="3057099" cy="968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hlinkClick r:id="rId4" action="ppaction://hlinksldjump"/>
            <a:extLst>
              <a:ext uri="{FF2B5EF4-FFF2-40B4-BE49-F238E27FC236}">
                <a16:creationId xmlns:a16="http://schemas.microsoft.com/office/drawing/2014/main" id="{0763F76F-3542-4F3B-A4EF-D9CAE7C40BB1}"/>
              </a:ext>
            </a:extLst>
          </p:cNvPr>
          <p:cNvSpPr txBox="1"/>
          <p:nvPr/>
        </p:nvSpPr>
        <p:spPr>
          <a:xfrm>
            <a:off x="8830101" y="5753710"/>
            <a:ext cx="3057099" cy="461665"/>
          </a:xfrm>
          <a:prstGeom prst="rect">
            <a:avLst/>
          </a:prstGeom>
          <a:noFill/>
        </p:spPr>
        <p:txBody>
          <a:bodyPr wrap="square" rtlCol="0">
            <a:spAutoFit/>
          </a:bodyPr>
          <a:lstStyle/>
          <a:p>
            <a:pPr algn="ctr"/>
            <a:r>
              <a:rPr lang="en-GB" sz="2400" dirty="0"/>
              <a:t>Go to school</a:t>
            </a:r>
          </a:p>
        </p:txBody>
      </p:sp>
    </p:spTree>
    <p:extLst>
      <p:ext uri="{BB962C8B-B14F-4D97-AF65-F5344CB8AC3E}">
        <p14:creationId xmlns:p14="http://schemas.microsoft.com/office/powerpoint/2010/main" val="3374762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7"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Image result for dating simulator classroom background">
            <a:extLst>
              <a:ext uri="{FF2B5EF4-FFF2-40B4-BE49-F238E27FC236}">
                <a16:creationId xmlns:a16="http://schemas.microsoft.com/office/drawing/2014/main" id="{BDB6409C-5C7A-4E33-A3B0-5D87F56C3F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223" b="792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892CAD-801C-42A4-8D92-5127C1A91018}"/>
              </a:ext>
            </a:extLst>
          </p:cNvPr>
          <p:cNvSpPr txBox="1"/>
          <p:nvPr/>
        </p:nvSpPr>
        <p:spPr>
          <a:xfrm>
            <a:off x="1668379" y="272716"/>
            <a:ext cx="8855242" cy="646331"/>
          </a:xfrm>
          <a:prstGeom prst="rect">
            <a:avLst/>
          </a:prstGeom>
          <a:noFill/>
        </p:spPr>
        <p:txBody>
          <a:bodyPr wrap="square" rtlCol="0">
            <a:spAutoFit/>
          </a:bodyPr>
          <a:lstStyle/>
          <a:p>
            <a:pPr algn="ctr"/>
            <a:r>
              <a:rPr lang="en-GB" dirty="0">
                <a:highlight>
                  <a:srgbClr val="C0C0C0"/>
                </a:highlight>
              </a:rPr>
              <a:t>After a long class of math, you pack up your bag and leave your desk. However, before you leave a guy in your class steps in your way.</a:t>
            </a:r>
          </a:p>
        </p:txBody>
      </p:sp>
      <p:pic>
        <p:nvPicPr>
          <p:cNvPr id="4100" name="Picture 4" descr="https://scontent-lht6-1.xx.fbcdn.net/v/t1.15752-9/65029618_1358577337634398_1052663103763775488_n.jpg?_nc_cat=103&amp;_nc_ht=scontent-lht6-1.xx&amp;oh=d27de8aaf6dded76280b923fc462a216&amp;oe=5D91FDAD">
            <a:extLst>
              <a:ext uri="{FF2B5EF4-FFF2-40B4-BE49-F238E27FC236}">
                <a16:creationId xmlns:a16="http://schemas.microsoft.com/office/drawing/2014/main" id="{FA5FFAF4-DD90-4F9D-9E5B-C08DB5064E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436" t="10924" r="25782"/>
          <a:stretch/>
        </p:blipFill>
        <p:spPr bwMode="auto">
          <a:xfrm>
            <a:off x="5416731" y="1614948"/>
            <a:ext cx="1736238" cy="3450972"/>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06741ABE-056C-44EE-996B-CD49DF17E02F}"/>
              </a:ext>
            </a:extLst>
          </p:cNvPr>
          <p:cNvSpPr/>
          <p:nvPr/>
        </p:nvSpPr>
        <p:spPr>
          <a:xfrm>
            <a:off x="7642746" y="919047"/>
            <a:ext cx="3521123" cy="2151699"/>
          </a:xfrm>
          <a:prstGeom prst="wedgeEllipseCallout">
            <a:avLst>
              <a:gd name="adj1" fmla="val -82848"/>
              <a:gd name="adj2" fmla="val 47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C9A86D88-1040-4CF6-8FFA-785BADCBC799}"/>
              </a:ext>
            </a:extLst>
          </p:cNvPr>
          <p:cNvSpPr txBox="1"/>
          <p:nvPr/>
        </p:nvSpPr>
        <p:spPr>
          <a:xfrm>
            <a:off x="8003812" y="1300935"/>
            <a:ext cx="2764271" cy="1384995"/>
          </a:xfrm>
          <a:prstGeom prst="rect">
            <a:avLst/>
          </a:prstGeom>
          <a:noFill/>
        </p:spPr>
        <p:txBody>
          <a:bodyPr wrap="square" rtlCol="0">
            <a:spAutoFit/>
          </a:bodyPr>
          <a:lstStyle/>
          <a:p>
            <a:pPr algn="ctr"/>
            <a:r>
              <a:rPr lang="en-GB" sz="2800" dirty="0">
                <a:latin typeface="Freestyle Script" panose="020B0604020202020204" pitchFamily="66" charset="0"/>
              </a:rPr>
              <a:t>Hey </a:t>
            </a:r>
            <a:r>
              <a:rPr lang="en-GB" sz="2800" dirty="0" err="1">
                <a:latin typeface="Freestyle Script" panose="020B0604020202020204" pitchFamily="66" charset="0"/>
              </a:rPr>
              <a:t>bby</a:t>
            </a:r>
            <a:r>
              <a:rPr lang="en-GB" sz="2800" dirty="0">
                <a:latin typeface="Freestyle Script" panose="020B0604020202020204" pitchFamily="66" charset="0"/>
              </a:rPr>
              <a:t> I’m </a:t>
            </a:r>
            <a:r>
              <a:rPr lang="en-GB" sz="2800" dirty="0" err="1">
                <a:latin typeface="Freestyle Script" panose="020B0604020202020204" pitchFamily="66" charset="0"/>
              </a:rPr>
              <a:t>Virkdeep</a:t>
            </a:r>
            <a:r>
              <a:rPr lang="en-GB" sz="2800" dirty="0">
                <a:latin typeface="Freestyle Script" panose="020B0604020202020204" pitchFamily="66" charset="0"/>
              </a:rPr>
              <a:t> Singh, what’s your pretty self doing here all alone ;)</a:t>
            </a:r>
          </a:p>
        </p:txBody>
      </p:sp>
      <p:sp>
        <p:nvSpPr>
          <p:cNvPr id="7" name="TextBox 6">
            <a:extLst>
              <a:ext uri="{FF2B5EF4-FFF2-40B4-BE49-F238E27FC236}">
                <a16:creationId xmlns:a16="http://schemas.microsoft.com/office/drawing/2014/main" id="{F8BA97FB-D400-45A2-951E-FBCE9C1C521C}"/>
              </a:ext>
            </a:extLst>
          </p:cNvPr>
          <p:cNvSpPr txBox="1"/>
          <p:nvPr/>
        </p:nvSpPr>
        <p:spPr>
          <a:xfrm>
            <a:off x="736979" y="4462818"/>
            <a:ext cx="45719" cy="369332"/>
          </a:xfrm>
          <a:prstGeom prst="rect">
            <a:avLst/>
          </a:prstGeom>
          <a:noFill/>
        </p:spPr>
        <p:txBody>
          <a:bodyPr wrap="square" rtlCol="0">
            <a:spAutoFit/>
          </a:bodyPr>
          <a:lstStyle/>
          <a:p>
            <a:endParaRPr lang="en-GB" dirty="0"/>
          </a:p>
        </p:txBody>
      </p:sp>
      <p:sp>
        <p:nvSpPr>
          <p:cNvPr id="8" name="TextBox 7">
            <a:extLst>
              <a:ext uri="{FF2B5EF4-FFF2-40B4-BE49-F238E27FC236}">
                <a16:creationId xmlns:a16="http://schemas.microsoft.com/office/drawing/2014/main" id="{67EDC147-3F3A-420E-B003-5890887A8EA5}"/>
              </a:ext>
            </a:extLst>
          </p:cNvPr>
          <p:cNvSpPr txBox="1"/>
          <p:nvPr/>
        </p:nvSpPr>
        <p:spPr>
          <a:xfrm>
            <a:off x="491319" y="3807725"/>
            <a:ext cx="3684896" cy="1200329"/>
          </a:xfrm>
          <a:prstGeom prst="rect">
            <a:avLst/>
          </a:prstGeom>
          <a:noFill/>
        </p:spPr>
        <p:txBody>
          <a:bodyPr wrap="square" rtlCol="0">
            <a:spAutoFit/>
          </a:bodyPr>
          <a:lstStyle/>
          <a:p>
            <a:pPr algn="ctr"/>
            <a:r>
              <a:rPr lang="en-GB" dirty="0">
                <a:highlight>
                  <a:srgbClr val="C0C0C0"/>
                </a:highlight>
              </a:rPr>
              <a:t>You blush a little at his swagger and style, plus his pick up line sounded too good to be made up on the spot. This guy has skills</a:t>
            </a:r>
          </a:p>
        </p:txBody>
      </p:sp>
      <p:sp>
        <p:nvSpPr>
          <p:cNvPr id="9" name="Rectangle 8">
            <a:extLst>
              <a:ext uri="{FF2B5EF4-FFF2-40B4-BE49-F238E27FC236}">
                <a16:creationId xmlns:a16="http://schemas.microsoft.com/office/drawing/2014/main" id="{B18E4844-C45B-4F91-B0FE-179AE9A12CBE}"/>
              </a:ext>
            </a:extLst>
          </p:cNvPr>
          <p:cNvSpPr/>
          <p:nvPr/>
        </p:nvSpPr>
        <p:spPr>
          <a:xfrm>
            <a:off x="8973504" y="3704860"/>
            <a:ext cx="2183642" cy="655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159113E-7CA9-49EE-BD16-76A99031990A}"/>
              </a:ext>
            </a:extLst>
          </p:cNvPr>
          <p:cNvSpPr/>
          <p:nvPr/>
        </p:nvSpPr>
        <p:spPr>
          <a:xfrm>
            <a:off x="8973504" y="4345463"/>
            <a:ext cx="2183642" cy="1043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hlinkClick r:id="rId4" action="ppaction://hlinksldjump"/>
            <a:extLst>
              <a:ext uri="{FF2B5EF4-FFF2-40B4-BE49-F238E27FC236}">
                <a16:creationId xmlns:a16="http://schemas.microsoft.com/office/drawing/2014/main" id="{56CB9294-F594-433A-A40C-D5F72EB03363}"/>
              </a:ext>
            </a:extLst>
          </p:cNvPr>
          <p:cNvSpPr/>
          <p:nvPr/>
        </p:nvSpPr>
        <p:spPr>
          <a:xfrm>
            <a:off x="8973504" y="5388685"/>
            <a:ext cx="2183642" cy="11873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4" action="ppaction://hlinksldjump"/>
            <a:extLst>
              <a:ext uri="{FF2B5EF4-FFF2-40B4-BE49-F238E27FC236}">
                <a16:creationId xmlns:a16="http://schemas.microsoft.com/office/drawing/2014/main" id="{3758DEBA-7B67-4385-8DC5-416A84EB985F}"/>
              </a:ext>
            </a:extLst>
          </p:cNvPr>
          <p:cNvSpPr txBox="1"/>
          <p:nvPr/>
        </p:nvSpPr>
        <p:spPr>
          <a:xfrm>
            <a:off x="8973504" y="3745298"/>
            <a:ext cx="2183642" cy="646331"/>
          </a:xfrm>
          <a:prstGeom prst="rect">
            <a:avLst/>
          </a:prstGeom>
          <a:noFill/>
        </p:spPr>
        <p:txBody>
          <a:bodyPr wrap="square" rtlCol="0">
            <a:spAutoFit/>
          </a:bodyPr>
          <a:lstStyle/>
          <a:p>
            <a:r>
              <a:rPr lang="en-GB" dirty="0"/>
              <a:t>Nice to meet you </a:t>
            </a:r>
            <a:r>
              <a:rPr lang="en-GB" dirty="0" err="1"/>
              <a:t>Virkdeep</a:t>
            </a:r>
            <a:endParaRPr lang="en-GB" dirty="0"/>
          </a:p>
        </p:txBody>
      </p:sp>
      <p:sp>
        <p:nvSpPr>
          <p:cNvPr id="15" name="TextBox 14">
            <a:hlinkClick r:id="rId5" action="ppaction://hlinksldjump"/>
            <a:extLst>
              <a:ext uri="{FF2B5EF4-FFF2-40B4-BE49-F238E27FC236}">
                <a16:creationId xmlns:a16="http://schemas.microsoft.com/office/drawing/2014/main" id="{7F75538A-ED52-407D-AF6B-D37F0E143F95}"/>
              </a:ext>
            </a:extLst>
          </p:cNvPr>
          <p:cNvSpPr txBox="1"/>
          <p:nvPr/>
        </p:nvSpPr>
        <p:spPr>
          <a:xfrm>
            <a:off x="8980227" y="4412207"/>
            <a:ext cx="2183642" cy="923330"/>
          </a:xfrm>
          <a:prstGeom prst="rect">
            <a:avLst/>
          </a:prstGeom>
          <a:noFill/>
        </p:spPr>
        <p:txBody>
          <a:bodyPr wrap="square" rtlCol="0">
            <a:spAutoFit/>
          </a:bodyPr>
          <a:lstStyle/>
          <a:p>
            <a:r>
              <a:rPr lang="en-GB" dirty="0"/>
              <a:t>I’m just trying to leave class could you get out of my way</a:t>
            </a:r>
          </a:p>
        </p:txBody>
      </p:sp>
      <p:sp>
        <p:nvSpPr>
          <p:cNvPr id="16" name="TextBox 15">
            <a:hlinkClick r:id="rId4" action="ppaction://hlinksldjump"/>
            <a:extLst>
              <a:ext uri="{FF2B5EF4-FFF2-40B4-BE49-F238E27FC236}">
                <a16:creationId xmlns:a16="http://schemas.microsoft.com/office/drawing/2014/main" id="{386B1367-E1B8-454F-9537-7EEC42C95ED8}"/>
              </a:ext>
            </a:extLst>
          </p:cNvPr>
          <p:cNvSpPr txBox="1"/>
          <p:nvPr/>
        </p:nvSpPr>
        <p:spPr>
          <a:xfrm>
            <a:off x="8980227" y="5477288"/>
            <a:ext cx="2183642" cy="923330"/>
          </a:xfrm>
          <a:prstGeom prst="rect">
            <a:avLst/>
          </a:prstGeom>
          <a:noFill/>
        </p:spPr>
        <p:txBody>
          <a:bodyPr wrap="square" rtlCol="0">
            <a:spAutoFit/>
          </a:bodyPr>
          <a:lstStyle/>
          <a:p>
            <a:r>
              <a:rPr lang="en-GB" dirty="0"/>
              <a:t>Hey if I’m pretty and you’re cute, we’d be </a:t>
            </a:r>
            <a:r>
              <a:rPr lang="en-GB" dirty="0" err="1"/>
              <a:t>prettycute</a:t>
            </a:r>
            <a:r>
              <a:rPr lang="en-GB" dirty="0"/>
              <a:t> together;)</a:t>
            </a:r>
          </a:p>
        </p:txBody>
      </p:sp>
      <p:sp>
        <p:nvSpPr>
          <p:cNvPr id="11" name="TextBox 10">
            <a:extLst>
              <a:ext uri="{FF2B5EF4-FFF2-40B4-BE49-F238E27FC236}">
                <a16:creationId xmlns:a16="http://schemas.microsoft.com/office/drawing/2014/main" id="{781B745A-026E-4AC4-8E0E-D07411FCA433}"/>
              </a:ext>
            </a:extLst>
          </p:cNvPr>
          <p:cNvSpPr txBox="1"/>
          <p:nvPr/>
        </p:nvSpPr>
        <p:spPr>
          <a:xfrm>
            <a:off x="3513221" y="5646821"/>
            <a:ext cx="2582779" cy="369332"/>
          </a:xfrm>
          <a:prstGeom prst="rect">
            <a:avLst/>
          </a:prstGeom>
          <a:noFill/>
        </p:spPr>
        <p:txBody>
          <a:bodyPr wrap="square" rtlCol="0">
            <a:spAutoFit/>
          </a:bodyPr>
          <a:lstStyle/>
          <a:p>
            <a:r>
              <a:rPr lang="en-GB" dirty="0">
                <a:highlight>
                  <a:srgbClr val="C0C0C0"/>
                </a:highlight>
              </a:rPr>
              <a:t>What do you say?</a:t>
            </a:r>
          </a:p>
        </p:txBody>
      </p:sp>
    </p:spTree>
    <p:extLst>
      <p:ext uri="{BB962C8B-B14F-4D97-AF65-F5344CB8AC3E}">
        <p14:creationId xmlns:p14="http://schemas.microsoft.com/office/powerpoint/2010/main" val="33079804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fade">
                                      <p:cBhvr>
                                        <p:cTn id="17" dur="500"/>
                                        <p:tgtEl>
                                          <p:spTgt spid="410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8" grpId="0"/>
      <p:bldP spid="9" grpId="0" animBg="1"/>
      <p:bldP spid="12" grpId="0" animBg="1"/>
      <p:bldP spid="13" grpId="0" animBg="1"/>
      <p:bldP spid="10" grpId="0"/>
      <p:bldP spid="15" grpId="0"/>
      <p:bldP spid="16" grpId="0"/>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dating simulator classroom background">
            <a:extLst>
              <a:ext uri="{FF2B5EF4-FFF2-40B4-BE49-F238E27FC236}">
                <a16:creationId xmlns:a16="http://schemas.microsoft.com/office/drawing/2014/main" id="{F56E4992-5E8C-48A1-A9AA-BA84303C94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223" b="792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s://scontent-lht6-1.xx.fbcdn.net/v/t1.15752-9/65029618_1358577337634398_1052663103763775488_n.jpg?_nc_cat=103&amp;_nc_ht=scontent-lht6-1.xx&amp;oh=d27de8aaf6dded76280b923fc462a216&amp;oe=5D91FDAD">
            <a:extLst>
              <a:ext uri="{FF2B5EF4-FFF2-40B4-BE49-F238E27FC236}">
                <a16:creationId xmlns:a16="http://schemas.microsoft.com/office/drawing/2014/main" id="{2ADA8845-9834-4248-A7A7-B673D53259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436" t="10924" r="25782"/>
          <a:stretch/>
        </p:blipFill>
        <p:spPr bwMode="auto">
          <a:xfrm>
            <a:off x="5416731" y="1614948"/>
            <a:ext cx="1736238" cy="3450972"/>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46675BF4-F22E-416B-92D8-51D9E6F681B0}"/>
              </a:ext>
            </a:extLst>
          </p:cNvPr>
          <p:cNvSpPr/>
          <p:nvPr/>
        </p:nvSpPr>
        <p:spPr>
          <a:xfrm>
            <a:off x="7347286" y="128337"/>
            <a:ext cx="4315326" cy="3914274"/>
          </a:xfrm>
          <a:prstGeom prst="wedgeEllipseCallout">
            <a:avLst>
              <a:gd name="adj1" fmla="val -70952"/>
              <a:gd name="adj2" fmla="val -1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75676E42-818D-4AEC-966F-C979100533AB}"/>
              </a:ext>
            </a:extLst>
          </p:cNvPr>
          <p:cNvSpPr txBox="1"/>
          <p:nvPr/>
        </p:nvSpPr>
        <p:spPr>
          <a:xfrm>
            <a:off x="8181100" y="592757"/>
            <a:ext cx="2764271" cy="1815882"/>
          </a:xfrm>
          <a:prstGeom prst="rect">
            <a:avLst/>
          </a:prstGeom>
          <a:noFill/>
        </p:spPr>
        <p:txBody>
          <a:bodyPr wrap="square" rtlCol="0">
            <a:spAutoFit/>
          </a:bodyPr>
          <a:lstStyle/>
          <a:p>
            <a:pPr algn="ctr"/>
            <a:r>
              <a:rPr lang="en-GB" sz="2800" dirty="0">
                <a:latin typeface="Freestyle Script" panose="020B0604020202020204" pitchFamily="66" charset="0"/>
              </a:rPr>
              <a:t>Sorry if </a:t>
            </a:r>
            <a:r>
              <a:rPr lang="en-GB" sz="2800" dirty="0" err="1">
                <a:latin typeface="Freestyle Script" panose="020B0604020202020204" pitchFamily="66" charset="0"/>
              </a:rPr>
              <a:t>im</a:t>
            </a:r>
            <a:r>
              <a:rPr lang="en-GB" sz="2800" dirty="0">
                <a:latin typeface="Freestyle Script" panose="020B0604020202020204" pitchFamily="66" charset="0"/>
              </a:rPr>
              <a:t> bothering you, you just looked a little down, is there something that’s worrying you?</a:t>
            </a:r>
          </a:p>
        </p:txBody>
      </p:sp>
      <p:sp>
        <p:nvSpPr>
          <p:cNvPr id="6" name="TextBox 5">
            <a:extLst>
              <a:ext uri="{FF2B5EF4-FFF2-40B4-BE49-F238E27FC236}">
                <a16:creationId xmlns:a16="http://schemas.microsoft.com/office/drawing/2014/main" id="{254B3433-3CF2-4CDA-9753-ABFB92F3E7D9}"/>
              </a:ext>
            </a:extLst>
          </p:cNvPr>
          <p:cNvSpPr txBox="1"/>
          <p:nvPr/>
        </p:nvSpPr>
        <p:spPr>
          <a:xfrm>
            <a:off x="0" y="2694103"/>
            <a:ext cx="4244221" cy="646331"/>
          </a:xfrm>
          <a:prstGeom prst="rect">
            <a:avLst/>
          </a:prstGeom>
          <a:noFill/>
        </p:spPr>
        <p:txBody>
          <a:bodyPr wrap="square" rtlCol="0">
            <a:spAutoFit/>
          </a:bodyPr>
          <a:lstStyle/>
          <a:p>
            <a:pPr algn="r"/>
            <a:r>
              <a:rPr lang="en-GB" dirty="0">
                <a:highlight>
                  <a:srgbClr val="C0C0C0"/>
                </a:highlight>
              </a:rPr>
              <a:t>You decide not to answer truthfully since way too much is going through your mind.</a:t>
            </a:r>
          </a:p>
        </p:txBody>
      </p:sp>
      <p:sp>
        <p:nvSpPr>
          <p:cNvPr id="7" name="TextBox 6">
            <a:extLst>
              <a:ext uri="{FF2B5EF4-FFF2-40B4-BE49-F238E27FC236}">
                <a16:creationId xmlns:a16="http://schemas.microsoft.com/office/drawing/2014/main" id="{BECDEAAC-6225-457D-A826-452E9551D9E5}"/>
              </a:ext>
            </a:extLst>
          </p:cNvPr>
          <p:cNvSpPr txBox="1"/>
          <p:nvPr/>
        </p:nvSpPr>
        <p:spPr>
          <a:xfrm>
            <a:off x="8261909" y="2423155"/>
            <a:ext cx="2602651" cy="1384995"/>
          </a:xfrm>
          <a:prstGeom prst="rect">
            <a:avLst/>
          </a:prstGeom>
          <a:noFill/>
        </p:spPr>
        <p:txBody>
          <a:bodyPr wrap="square" rtlCol="0">
            <a:spAutoFit/>
          </a:bodyPr>
          <a:lstStyle/>
          <a:p>
            <a:r>
              <a:rPr lang="en-GB" sz="2800" dirty="0">
                <a:latin typeface="Freestyle Script" panose="030804020302050B0404" pitchFamily="66" charset="0"/>
              </a:rPr>
              <a:t>Sometimes its better to talk about them out loud then bottle it up, </a:t>
            </a:r>
            <a:r>
              <a:rPr lang="en-GB" sz="2800" dirty="0" err="1">
                <a:latin typeface="Freestyle Script" panose="030804020302050B0404" pitchFamily="66" charset="0"/>
              </a:rPr>
              <a:t>y’know</a:t>
            </a:r>
            <a:r>
              <a:rPr lang="en-GB" sz="2800">
                <a:latin typeface="Freestyle Script" panose="030804020302050B0404" pitchFamily="66" charset="0"/>
              </a:rPr>
              <a:t>.</a:t>
            </a:r>
            <a:endParaRPr lang="en-GB" sz="2800" dirty="0">
              <a:latin typeface="Freestyle Script" panose="030804020302050B0404" pitchFamily="66" charset="0"/>
            </a:endParaRPr>
          </a:p>
        </p:txBody>
      </p:sp>
      <p:sp>
        <p:nvSpPr>
          <p:cNvPr id="8" name="TextBox 7">
            <a:extLst>
              <a:ext uri="{FF2B5EF4-FFF2-40B4-BE49-F238E27FC236}">
                <a16:creationId xmlns:a16="http://schemas.microsoft.com/office/drawing/2014/main" id="{813EFFB8-746D-46B4-923E-4866ED8A6445}"/>
              </a:ext>
            </a:extLst>
          </p:cNvPr>
          <p:cNvSpPr txBox="1"/>
          <p:nvPr/>
        </p:nvSpPr>
        <p:spPr>
          <a:xfrm>
            <a:off x="4595157" y="5442557"/>
            <a:ext cx="3379385" cy="923330"/>
          </a:xfrm>
          <a:prstGeom prst="rect">
            <a:avLst/>
          </a:prstGeom>
          <a:noFill/>
        </p:spPr>
        <p:txBody>
          <a:bodyPr wrap="square" rtlCol="0">
            <a:spAutoFit/>
          </a:bodyPr>
          <a:lstStyle/>
          <a:p>
            <a:r>
              <a:rPr lang="en-GB" dirty="0">
                <a:highlight>
                  <a:srgbClr val="C0C0C0"/>
                </a:highlight>
              </a:rPr>
              <a:t>You smile a little to his advice. He seems like a nice guy so you decide to trust him for now.</a:t>
            </a:r>
          </a:p>
        </p:txBody>
      </p:sp>
    </p:spTree>
    <p:extLst>
      <p:ext uri="{BB962C8B-B14F-4D97-AF65-F5344CB8AC3E}">
        <p14:creationId xmlns:p14="http://schemas.microsoft.com/office/powerpoint/2010/main" val="390519314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dating simulator classroom background">
            <a:extLst>
              <a:ext uri="{FF2B5EF4-FFF2-40B4-BE49-F238E27FC236}">
                <a16:creationId xmlns:a16="http://schemas.microsoft.com/office/drawing/2014/main" id="{1F0A6BB6-B121-4562-9AF9-64A31A4FC1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223" b="792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s://scontent-lht6-1.xx.fbcdn.net/v/t1.15752-9/65029618_1358577337634398_1052663103763775488_n.jpg?_nc_cat=103&amp;_nc_ht=scontent-lht6-1.xx&amp;oh=d27de8aaf6dded76280b923fc462a216&amp;oe=5D91FDAD">
            <a:extLst>
              <a:ext uri="{FF2B5EF4-FFF2-40B4-BE49-F238E27FC236}">
                <a16:creationId xmlns:a16="http://schemas.microsoft.com/office/drawing/2014/main" id="{82F55348-AFEF-4929-8549-528D14268B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436" t="10924" r="25782"/>
          <a:stretch/>
        </p:blipFill>
        <p:spPr bwMode="auto">
          <a:xfrm>
            <a:off x="5416731" y="1614948"/>
            <a:ext cx="1736238" cy="3450972"/>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00112217-DD16-4A17-8AF6-B237059F70B1}"/>
              </a:ext>
            </a:extLst>
          </p:cNvPr>
          <p:cNvSpPr/>
          <p:nvPr/>
        </p:nvSpPr>
        <p:spPr>
          <a:xfrm>
            <a:off x="7940842" y="112295"/>
            <a:ext cx="3529263" cy="2486526"/>
          </a:xfrm>
          <a:prstGeom prst="wedgeEllipseCallout">
            <a:avLst>
              <a:gd name="adj1" fmla="val -91288"/>
              <a:gd name="adj2" fmla="val 302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C621971-3C70-417D-BDBD-F1F8C2121813}"/>
              </a:ext>
            </a:extLst>
          </p:cNvPr>
          <p:cNvSpPr txBox="1"/>
          <p:nvPr/>
        </p:nvSpPr>
        <p:spPr>
          <a:xfrm>
            <a:off x="8373979" y="513347"/>
            <a:ext cx="2518610" cy="523220"/>
          </a:xfrm>
          <a:prstGeom prst="rect">
            <a:avLst/>
          </a:prstGeom>
          <a:noFill/>
        </p:spPr>
        <p:txBody>
          <a:bodyPr wrap="square" rtlCol="0">
            <a:spAutoFit/>
          </a:bodyPr>
          <a:lstStyle/>
          <a:p>
            <a:pPr algn="ctr"/>
            <a:r>
              <a:rPr lang="en-GB" sz="2800" dirty="0">
                <a:latin typeface="Freestyle Script" panose="030804020302050B0404" pitchFamily="66" charset="0"/>
              </a:rPr>
              <a:t>So, do you like math?</a:t>
            </a:r>
          </a:p>
        </p:txBody>
      </p:sp>
      <p:sp>
        <p:nvSpPr>
          <p:cNvPr id="6" name="TextBox 5">
            <a:extLst>
              <a:ext uri="{FF2B5EF4-FFF2-40B4-BE49-F238E27FC236}">
                <a16:creationId xmlns:a16="http://schemas.microsoft.com/office/drawing/2014/main" id="{933CA726-C005-4F6F-B7C2-16C998AC4DB1}"/>
              </a:ext>
            </a:extLst>
          </p:cNvPr>
          <p:cNvSpPr txBox="1"/>
          <p:nvPr/>
        </p:nvSpPr>
        <p:spPr>
          <a:xfrm>
            <a:off x="160421" y="2414155"/>
            <a:ext cx="2261937" cy="369332"/>
          </a:xfrm>
          <a:prstGeom prst="rect">
            <a:avLst/>
          </a:prstGeom>
          <a:noFill/>
        </p:spPr>
        <p:txBody>
          <a:bodyPr wrap="square" rtlCol="0">
            <a:spAutoFit/>
          </a:bodyPr>
          <a:lstStyle/>
          <a:p>
            <a:r>
              <a:rPr lang="en-GB" dirty="0">
                <a:highlight>
                  <a:srgbClr val="C0C0C0"/>
                </a:highlight>
              </a:rPr>
              <a:t>“Not really” you reply.</a:t>
            </a:r>
          </a:p>
        </p:txBody>
      </p:sp>
      <p:sp>
        <p:nvSpPr>
          <p:cNvPr id="7" name="TextBox 6">
            <a:extLst>
              <a:ext uri="{FF2B5EF4-FFF2-40B4-BE49-F238E27FC236}">
                <a16:creationId xmlns:a16="http://schemas.microsoft.com/office/drawing/2014/main" id="{215B7021-C226-44FD-ABF4-5CC280BB2F65}"/>
              </a:ext>
            </a:extLst>
          </p:cNvPr>
          <p:cNvSpPr txBox="1"/>
          <p:nvPr/>
        </p:nvSpPr>
        <p:spPr>
          <a:xfrm>
            <a:off x="8293768" y="888446"/>
            <a:ext cx="2839453" cy="1384995"/>
          </a:xfrm>
          <a:prstGeom prst="rect">
            <a:avLst/>
          </a:prstGeom>
          <a:noFill/>
        </p:spPr>
        <p:txBody>
          <a:bodyPr wrap="square" rtlCol="0">
            <a:spAutoFit/>
          </a:bodyPr>
          <a:lstStyle/>
          <a:p>
            <a:pPr algn="ctr"/>
            <a:r>
              <a:rPr lang="en-GB" sz="2800" dirty="0">
                <a:latin typeface="Freestyle Script" panose="030804020302050B0404" pitchFamily="66" charset="0"/>
              </a:rPr>
              <a:t>Same here, I find it so boring since the only number I want to know is yours ;)</a:t>
            </a:r>
          </a:p>
        </p:txBody>
      </p:sp>
      <p:sp>
        <p:nvSpPr>
          <p:cNvPr id="8" name="TextBox 7">
            <a:extLst>
              <a:ext uri="{FF2B5EF4-FFF2-40B4-BE49-F238E27FC236}">
                <a16:creationId xmlns:a16="http://schemas.microsoft.com/office/drawing/2014/main" id="{8A34E3E4-6724-4018-90CC-9E5E36AAD31A}"/>
              </a:ext>
            </a:extLst>
          </p:cNvPr>
          <p:cNvSpPr txBox="1"/>
          <p:nvPr/>
        </p:nvSpPr>
        <p:spPr>
          <a:xfrm>
            <a:off x="1034854" y="3355246"/>
            <a:ext cx="1957137" cy="369332"/>
          </a:xfrm>
          <a:prstGeom prst="rect">
            <a:avLst/>
          </a:prstGeom>
          <a:noFill/>
        </p:spPr>
        <p:txBody>
          <a:bodyPr wrap="square" rtlCol="0">
            <a:spAutoFit/>
          </a:bodyPr>
          <a:lstStyle/>
          <a:p>
            <a:r>
              <a:rPr lang="en-GB" dirty="0">
                <a:highlight>
                  <a:srgbClr val="C0C0C0"/>
                </a:highlight>
              </a:rPr>
              <a:t>Hot damn.</a:t>
            </a:r>
          </a:p>
        </p:txBody>
      </p:sp>
      <p:sp>
        <p:nvSpPr>
          <p:cNvPr id="9" name="TextBox 8">
            <a:extLst>
              <a:ext uri="{FF2B5EF4-FFF2-40B4-BE49-F238E27FC236}">
                <a16:creationId xmlns:a16="http://schemas.microsoft.com/office/drawing/2014/main" id="{75A17079-62BD-4B84-BCB8-F0ABF6FD624D}"/>
              </a:ext>
            </a:extLst>
          </p:cNvPr>
          <p:cNvSpPr txBox="1"/>
          <p:nvPr/>
        </p:nvSpPr>
        <p:spPr>
          <a:xfrm>
            <a:off x="1414455" y="4810653"/>
            <a:ext cx="3668142" cy="923330"/>
          </a:xfrm>
          <a:prstGeom prst="rect">
            <a:avLst/>
          </a:prstGeom>
          <a:noFill/>
        </p:spPr>
        <p:txBody>
          <a:bodyPr wrap="square" rtlCol="0">
            <a:spAutoFit/>
          </a:bodyPr>
          <a:lstStyle/>
          <a:p>
            <a:r>
              <a:rPr lang="en-GB" dirty="0">
                <a:highlight>
                  <a:srgbClr val="C0C0C0"/>
                </a:highlight>
              </a:rPr>
              <a:t>You try to hide your blush from him but </a:t>
            </a:r>
            <a:r>
              <a:rPr lang="en-GB" dirty="0" err="1">
                <a:highlight>
                  <a:srgbClr val="C0C0C0"/>
                </a:highlight>
              </a:rPr>
              <a:t>Virkdeep</a:t>
            </a:r>
            <a:r>
              <a:rPr lang="en-GB" dirty="0">
                <a:highlight>
                  <a:srgbClr val="C0C0C0"/>
                </a:highlight>
              </a:rPr>
              <a:t> already knows that he’s got you under his spell.</a:t>
            </a:r>
          </a:p>
        </p:txBody>
      </p:sp>
      <p:sp>
        <p:nvSpPr>
          <p:cNvPr id="10" name="Rectangle 9">
            <a:hlinkClick r:id="rId4" action="ppaction://hlinksldjump"/>
            <a:extLst>
              <a:ext uri="{FF2B5EF4-FFF2-40B4-BE49-F238E27FC236}">
                <a16:creationId xmlns:a16="http://schemas.microsoft.com/office/drawing/2014/main" id="{8D28AE4A-551D-4167-B175-2B13BF65B126}"/>
              </a:ext>
            </a:extLst>
          </p:cNvPr>
          <p:cNvSpPr/>
          <p:nvPr/>
        </p:nvSpPr>
        <p:spPr>
          <a:xfrm>
            <a:off x="9272964" y="4259180"/>
            <a:ext cx="2183642" cy="655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hlinkClick r:id="rId4" action="ppaction://hlinksldjump"/>
            <a:extLst>
              <a:ext uri="{FF2B5EF4-FFF2-40B4-BE49-F238E27FC236}">
                <a16:creationId xmlns:a16="http://schemas.microsoft.com/office/drawing/2014/main" id="{1F92E54E-8152-4082-AE43-B532B4B634BB}"/>
              </a:ext>
            </a:extLst>
          </p:cNvPr>
          <p:cNvSpPr/>
          <p:nvPr/>
        </p:nvSpPr>
        <p:spPr>
          <a:xfrm>
            <a:off x="9272964" y="4820882"/>
            <a:ext cx="2183642" cy="720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hlinkClick r:id="rId4" action="ppaction://hlinksldjump"/>
            <a:extLst>
              <a:ext uri="{FF2B5EF4-FFF2-40B4-BE49-F238E27FC236}">
                <a16:creationId xmlns:a16="http://schemas.microsoft.com/office/drawing/2014/main" id="{30928C6F-4A3A-46E8-BA61-142C641A3AC6}"/>
              </a:ext>
            </a:extLst>
          </p:cNvPr>
          <p:cNvSpPr/>
          <p:nvPr/>
        </p:nvSpPr>
        <p:spPr>
          <a:xfrm>
            <a:off x="9286463" y="5541339"/>
            <a:ext cx="2183642" cy="91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hlinkClick r:id="rId4" action="ppaction://hlinksldjump"/>
            <a:extLst>
              <a:ext uri="{FF2B5EF4-FFF2-40B4-BE49-F238E27FC236}">
                <a16:creationId xmlns:a16="http://schemas.microsoft.com/office/drawing/2014/main" id="{F056CED6-2B77-4C89-A475-E4FFF6098C0E}"/>
              </a:ext>
            </a:extLst>
          </p:cNvPr>
          <p:cNvSpPr txBox="1"/>
          <p:nvPr/>
        </p:nvSpPr>
        <p:spPr>
          <a:xfrm>
            <a:off x="9272964" y="4299618"/>
            <a:ext cx="2183642" cy="369332"/>
          </a:xfrm>
          <a:prstGeom prst="rect">
            <a:avLst/>
          </a:prstGeom>
          <a:noFill/>
        </p:spPr>
        <p:txBody>
          <a:bodyPr wrap="square" rtlCol="0">
            <a:spAutoFit/>
          </a:bodyPr>
          <a:lstStyle/>
          <a:p>
            <a:pPr algn="ctr"/>
            <a:r>
              <a:rPr lang="en-GB" dirty="0"/>
              <a:t>Batter eyelids</a:t>
            </a:r>
          </a:p>
        </p:txBody>
      </p:sp>
      <p:sp>
        <p:nvSpPr>
          <p:cNvPr id="14" name="TextBox 13">
            <a:hlinkClick r:id="rId4" action="ppaction://hlinksldjump"/>
            <a:extLst>
              <a:ext uri="{FF2B5EF4-FFF2-40B4-BE49-F238E27FC236}">
                <a16:creationId xmlns:a16="http://schemas.microsoft.com/office/drawing/2014/main" id="{BD9E0608-7D92-40EA-A691-C0378617657B}"/>
              </a:ext>
            </a:extLst>
          </p:cNvPr>
          <p:cNvSpPr txBox="1"/>
          <p:nvPr/>
        </p:nvSpPr>
        <p:spPr>
          <a:xfrm>
            <a:off x="9279687" y="4966527"/>
            <a:ext cx="2183642" cy="369332"/>
          </a:xfrm>
          <a:prstGeom prst="rect">
            <a:avLst/>
          </a:prstGeom>
          <a:noFill/>
        </p:spPr>
        <p:txBody>
          <a:bodyPr wrap="square" rtlCol="0">
            <a:spAutoFit/>
          </a:bodyPr>
          <a:lstStyle/>
          <a:p>
            <a:pPr algn="ctr"/>
            <a:r>
              <a:rPr lang="en-GB" dirty="0"/>
              <a:t>Blow a kiss</a:t>
            </a:r>
          </a:p>
        </p:txBody>
      </p:sp>
      <p:sp>
        <p:nvSpPr>
          <p:cNvPr id="15" name="TextBox 14">
            <a:hlinkClick r:id="rId4" action="ppaction://hlinksldjump"/>
            <a:extLst>
              <a:ext uri="{FF2B5EF4-FFF2-40B4-BE49-F238E27FC236}">
                <a16:creationId xmlns:a16="http://schemas.microsoft.com/office/drawing/2014/main" id="{BF84DEB8-FB22-4013-8EE0-FFD0E470FFF7}"/>
              </a:ext>
            </a:extLst>
          </p:cNvPr>
          <p:cNvSpPr txBox="1"/>
          <p:nvPr/>
        </p:nvSpPr>
        <p:spPr>
          <a:xfrm>
            <a:off x="9293186" y="5714079"/>
            <a:ext cx="2183642" cy="646331"/>
          </a:xfrm>
          <a:prstGeom prst="rect">
            <a:avLst/>
          </a:prstGeom>
          <a:noFill/>
        </p:spPr>
        <p:txBody>
          <a:bodyPr wrap="square" rtlCol="0">
            <a:spAutoFit/>
          </a:bodyPr>
          <a:lstStyle/>
          <a:p>
            <a:pPr algn="ctr"/>
            <a:r>
              <a:rPr lang="en-GB" dirty="0"/>
              <a:t>“You’re sweeter than 3.14”</a:t>
            </a:r>
          </a:p>
        </p:txBody>
      </p:sp>
      <p:sp>
        <p:nvSpPr>
          <p:cNvPr id="16" name="TextBox 15">
            <a:extLst>
              <a:ext uri="{FF2B5EF4-FFF2-40B4-BE49-F238E27FC236}">
                <a16:creationId xmlns:a16="http://schemas.microsoft.com/office/drawing/2014/main" id="{9867EAF7-B339-4665-A0AE-D48CEE37057D}"/>
              </a:ext>
            </a:extLst>
          </p:cNvPr>
          <p:cNvSpPr txBox="1"/>
          <p:nvPr/>
        </p:nvSpPr>
        <p:spPr>
          <a:xfrm>
            <a:off x="5082597" y="5938953"/>
            <a:ext cx="2553445" cy="369332"/>
          </a:xfrm>
          <a:prstGeom prst="rect">
            <a:avLst/>
          </a:prstGeom>
          <a:noFill/>
        </p:spPr>
        <p:txBody>
          <a:bodyPr wrap="square" rtlCol="0">
            <a:spAutoFit/>
          </a:bodyPr>
          <a:lstStyle/>
          <a:p>
            <a:r>
              <a:rPr lang="en-GB" dirty="0">
                <a:highlight>
                  <a:srgbClr val="C0C0C0"/>
                </a:highlight>
              </a:rPr>
              <a:t>What next?</a:t>
            </a:r>
          </a:p>
        </p:txBody>
      </p:sp>
    </p:spTree>
    <p:extLst>
      <p:ext uri="{BB962C8B-B14F-4D97-AF65-F5344CB8AC3E}">
        <p14:creationId xmlns:p14="http://schemas.microsoft.com/office/powerpoint/2010/main" val="144604432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p:bldP spid="10" grpId="0" animBg="1"/>
      <p:bldP spid="11" grpId="0" animBg="1"/>
      <p:bldP spid="12" grpId="0" animBg="1"/>
      <p:bldP spid="13" grpId="0"/>
      <p:bldP spid="14" grpId="0"/>
      <p:bldP spid="15" grpId="0"/>
      <p:bldP spid="1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dating simulator classroom background">
            <a:extLst>
              <a:ext uri="{FF2B5EF4-FFF2-40B4-BE49-F238E27FC236}">
                <a16:creationId xmlns:a16="http://schemas.microsoft.com/office/drawing/2014/main" id="{5353976E-2054-4D75-99E0-0638A4B80C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223" b="792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s://scontent-lht6-1.xx.fbcdn.net/v/t1.15752-9/65029618_1358577337634398_1052663103763775488_n.jpg?_nc_cat=103&amp;_nc_ht=scontent-lht6-1.xx&amp;oh=d27de8aaf6dded76280b923fc462a216&amp;oe=5D91FDAD">
            <a:extLst>
              <a:ext uri="{FF2B5EF4-FFF2-40B4-BE49-F238E27FC236}">
                <a16:creationId xmlns:a16="http://schemas.microsoft.com/office/drawing/2014/main" id="{711F0B9C-D465-4C15-B245-C9AC68FFB1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436" t="10924" r="25782"/>
          <a:stretch/>
        </p:blipFill>
        <p:spPr bwMode="auto">
          <a:xfrm>
            <a:off x="5416731" y="1614948"/>
            <a:ext cx="1736238" cy="3450972"/>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3D542FA9-2A86-4B0B-B0AB-DEAC2794733D}"/>
              </a:ext>
            </a:extLst>
          </p:cNvPr>
          <p:cNvSpPr/>
          <p:nvPr/>
        </p:nvSpPr>
        <p:spPr>
          <a:xfrm>
            <a:off x="7129669" y="-2"/>
            <a:ext cx="4200939" cy="2994991"/>
          </a:xfrm>
          <a:prstGeom prst="wedgeEllipseCallout">
            <a:avLst>
              <a:gd name="adj1" fmla="val -66023"/>
              <a:gd name="adj2" fmla="val 208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4252C83-9E69-46DF-B798-A8E557A6D3B7}"/>
              </a:ext>
            </a:extLst>
          </p:cNvPr>
          <p:cNvSpPr txBox="1"/>
          <p:nvPr/>
        </p:nvSpPr>
        <p:spPr>
          <a:xfrm>
            <a:off x="377700" y="503583"/>
            <a:ext cx="3134126" cy="923330"/>
          </a:xfrm>
          <a:prstGeom prst="rect">
            <a:avLst/>
          </a:prstGeom>
          <a:noFill/>
        </p:spPr>
        <p:txBody>
          <a:bodyPr wrap="square" rtlCol="0">
            <a:spAutoFit/>
          </a:bodyPr>
          <a:lstStyle/>
          <a:p>
            <a:r>
              <a:rPr lang="en-GB" dirty="0">
                <a:highlight>
                  <a:srgbClr val="C0C0C0"/>
                </a:highlight>
              </a:rPr>
              <a:t>Whilst chatting to the smooth talker the bell rings signalling the end of the day.</a:t>
            </a:r>
          </a:p>
        </p:txBody>
      </p:sp>
      <p:sp>
        <p:nvSpPr>
          <p:cNvPr id="6" name="TextBox 5">
            <a:extLst>
              <a:ext uri="{FF2B5EF4-FFF2-40B4-BE49-F238E27FC236}">
                <a16:creationId xmlns:a16="http://schemas.microsoft.com/office/drawing/2014/main" id="{68890441-99DF-437A-91B6-87139DF60240}"/>
              </a:ext>
            </a:extLst>
          </p:cNvPr>
          <p:cNvSpPr txBox="1"/>
          <p:nvPr/>
        </p:nvSpPr>
        <p:spPr>
          <a:xfrm>
            <a:off x="7885043" y="278296"/>
            <a:ext cx="2623930" cy="954107"/>
          </a:xfrm>
          <a:prstGeom prst="rect">
            <a:avLst/>
          </a:prstGeom>
          <a:noFill/>
        </p:spPr>
        <p:txBody>
          <a:bodyPr wrap="square" rtlCol="0">
            <a:spAutoFit/>
          </a:bodyPr>
          <a:lstStyle/>
          <a:p>
            <a:pPr algn="ctr"/>
            <a:r>
              <a:rPr lang="en-GB" sz="2800" dirty="0">
                <a:latin typeface="Freestyle Script" panose="030804020302050B0404" pitchFamily="66" charset="0"/>
              </a:rPr>
              <a:t>You mind if I walk you home sugar? ;)</a:t>
            </a:r>
          </a:p>
        </p:txBody>
      </p:sp>
      <p:sp>
        <p:nvSpPr>
          <p:cNvPr id="7" name="TextBox 6">
            <a:extLst>
              <a:ext uri="{FF2B5EF4-FFF2-40B4-BE49-F238E27FC236}">
                <a16:creationId xmlns:a16="http://schemas.microsoft.com/office/drawing/2014/main" id="{7EFA8CF0-53B3-4C88-BE7B-E8955714EE95}"/>
              </a:ext>
            </a:extLst>
          </p:cNvPr>
          <p:cNvSpPr txBox="1"/>
          <p:nvPr/>
        </p:nvSpPr>
        <p:spPr>
          <a:xfrm>
            <a:off x="395872" y="4359965"/>
            <a:ext cx="4625008" cy="1200329"/>
          </a:xfrm>
          <a:prstGeom prst="rect">
            <a:avLst/>
          </a:prstGeom>
          <a:noFill/>
        </p:spPr>
        <p:txBody>
          <a:bodyPr wrap="square" rtlCol="0">
            <a:spAutoFit/>
          </a:bodyPr>
          <a:lstStyle/>
          <a:p>
            <a:pPr algn="ctr"/>
            <a:r>
              <a:rPr lang="en-GB" dirty="0">
                <a:highlight>
                  <a:srgbClr val="C0C0C0"/>
                </a:highlight>
              </a:rPr>
              <a:t>Despite the “romance” you and </a:t>
            </a:r>
            <a:r>
              <a:rPr lang="en-GB" dirty="0" err="1">
                <a:highlight>
                  <a:srgbClr val="C0C0C0"/>
                </a:highlight>
              </a:rPr>
              <a:t>Taku</a:t>
            </a:r>
            <a:r>
              <a:rPr lang="en-GB" dirty="0">
                <a:highlight>
                  <a:srgbClr val="C0C0C0"/>
                </a:highlight>
              </a:rPr>
              <a:t> had over the weekend, You reluctantly agree to his request, but remind him that you have to go pick up your little brother first.</a:t>
            </a:r>
          </a:p>
        </p:txBody>
      </p:sp>
      <p:sp>
        <p:nvSpPr>
          <p:cNvPr id="8" name="TextBox 7">
            <a:extLst>
              <a:ext uri="{FF2B5EF4-FFF2-40B4-BE49-F238E27FC236}">
                <a16:creationId xmlns:a16="http://schemas.microsoft.com/office/drawing/2014/main" id="{0A04FC38-CFFF-4B98-868E-FBCEB7141503}"/>
              </a:ext>
            </a:extLst>
          </p:cNvPr>
          <p:cNvSpPr txBox="1"/>
          <p:nvPr/>
        </p:nvSpPr>
        <p:spPr>
          <a:xfrm>
            <a:off x="7673009" y="1232403"/>
            <a:ext cx="3097803" cy="1815882"/>
          </a:xfrm>
          <a:prstGeom prst="rect">
            <a:avLst/>
          </a:prstGeom>
          <a:noFill/>
        </p:spPr>
        <p:txBody>
          <a:bodyPr wrap="square" rtlCol="0">
            <a:spAutoFit/>
          </a:bodyPr>
          <a:lstStyle/>
          <a:p>
            <a:pPr algn="ctr"/>
            <a:r>
              <a:rPr lang="en-GB" sz="2800" dirty="0">
                <a:latin typeface="Freestyle Script" panose="030804020302050B0404" pitchFamily="66" charset="0"/>
              </a:rPr>
              <a:t>That’s fine by me ;) I’ve always been wondering if you got all the looks in your family ;)</a:t>
            </a:r>
          </a:p>
        </p:txBody>
      </p:sp>
      <p:sp>
        <p:nvSpPr>
          <p:cNvPr id="9" name="TextBox 8">
            <a:extLst>
              <a:ext uri="{FF2B5EF4-FFF2-40B4-BE49-F238E27FC236}">
                <a16:creationId xmlns:a16="http://schemas.microsoft.com/office/drawing/2014/main" id="{A410267E-05B2-4762-A7C2-F9B1E0DAD9F9}"/>
              </a:ext>
            </a:extLst>
          </p:cNvPr>
          <p:cNvSpPr txBox="1"/>
          <p:nvPr/>
        </p:nvSpPr>
        <p:spPr>
          <a:xfrm>
            <a:off x="7885043" y="4691270"/>
            <a:ext cx="2885769" cy="646331"/>
          </a:xfrm>
          <a:prstGeom prst="rect">
            <a:avLst/>
          </a:prstGeom>
          <a:noFill/>
        </p:spPr>
        <p:txBody>
          <a:bodyPr wrap="square" rtlCol="0">
            <a:spAutoFit/>
          </a:bodyPr>
          <a:lstStyle/>
          <a:p>
            <a:r>
              <a:rPr lang="en-GB" dirty="0">
                <a:highlight>
                  <a:srgbClr val="C0C0C0"/>
                </a:highlight>
              </a:rPr>
              <a:t>You blush a little, then go off to pick up little Clink.</a:t>
            </a:r>
          </a:p>
        </p:txBody>
      </p:sp>
    </p:spTree>
    <p:extLst>
      <p:ext uri="{BB962C8B-B14F-4D97-AF65-F5344CB8AC3E}">
        <p14:creationId xmlns:p14="http://schemas.microsoft.com/office/powerpoint/2010/main" val="390329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Image result for dating simulator street background">
            <a:extLst>
              <a:ext uri="{FF2B5EF4-FFF2-40B4-BE49-F238E27FC236}">
                <a16:creationId xmlns:a16="http://schemas.microsoft.com/office/drawing/2014/main" id="{C45C3913-7265-4983-888C-CF1F0DB1F1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4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612C51A-D401-49A0-8D70-6226F0C094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676760" y="-2205840"/>
            <a:ext cx="4838480" cy="9634549"/>
          </a:xfrm>
          <a:prstGeom prst="rect">
            <a:avLst/>
          </a:prstGeom>
        </p:spPr>
      </p:pic>
      <p:sp>
        <p:nvSpPr>
          <p:cNvPr id="3" name="TextBox 2">
            <a:extLst>
              <a:ext uri="{FF2B5EF4-FFF2-40B4-BE49-F238E27FC236}">
                <a16:creationId xmlns:a16="http://schemas.microsoft.com/office/drawing/2014/main" id="{FB7506FC-63EC-4639-85CA-08AD927C9E35}"/>
              </a:ext>
            </a:extLst>
          </p:cNvPr>
          <p:cNvSpPr txBox="1"/>
          <p:nvPr/>
        </p:nvSpPr>
        <p:spPr>
          <a:xfrm>
            <a:off x="353633" y="5178692"/>
            <a:ext cx="6149008" cy="923330"/>
          </a:xfrm>
          <a:prstGeom prst="rect">
            <a:avLst/>
          </a:prstGeom>
          <a:noFill/>
        </p:spPr>
        <p:txBody>
          <a:bodyPr wrap="square" rtlCol="0">
            <a:spAutoFit/>
          </a:bodyPr>
          <a:lstStyle/>
          <a:p>
            <a:r>
              <a:rPr lang="en-GB" dirty="0">
                <a:highlight>
                  <a:srgbClr val="C0C0C0"/>
                </a:highlight>
              </a:rPr>
              <a:t>“You look like a nice person fam, I’d bus u my number but I only have my trap phone on me, but I like to take chances, would you like to go have some coffee tomorrow?”</a:t>
            </a:r>
          </a:p>
        </p:txBody>
      </p:sp>
      <p:sp>
        <p:nvSpPr>
          <p:cNvPr id="4" name="Rectangle 3">
            <a:hlinkClick r:id="rId4" action="ppaction://hlinksldjump"/>
            <a:extLst>
              <a:ext uri="{FF2B5EF4-FFF2-40B4-BE49-F238E27FC236}">
                <a16:creationId xmlns:a16="http://schemas.microsoft.com/office/drawing/2014/main" id="{848F0035-BFEF-426A-B8DB-A28416ABAB94}"/>
              </a:ext>
            </a:extLst>
          </p:cNvPr>
          <p:cNvSpPr/>
          <p:nvPr/>
        </p:nvSpPr>
        <p:spPr>
          <a:xfrm>
            <a:off x="8529403" y="5126636"/>
            <a:ext cx="3530075" cy="59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hlinkClick r:id="rId5" action="ppaction://hlinksldjump"/>
            <a:extLst>
              <a:ext uri="{FF2B5EF4-FFF2-40B4-BE49-F238E27FC236}">
                <a16:creationId xmlns:a16="http://schemas.microsoft.com/office/drawing/2014/main" id="{843A2B55-51EB-45ED-BCE4-13E57B2C0978}"/>
              </a:ext>
            </a:extLst>
          </p:cNvPr>
          <p:cNvSpPr/>
          <p:nvPr/>
        </p:nvSpPr>
        <p:spPr>
          <a:xfrm>
            <a:off x="8529402" y="5731239"/>
            <a:ext cx="3530075" cy="59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hlinkClick r:id="rId4" action="ppaction://hlinksldjump"/>
            <a:extLst>
              <a:ext uri="{FF2B5EF4-FFF2-40B4-BE49-F238E27FC236}">
                <a16:creationId xmlns:a16="http://schemas.microsoft.com/office/drawing/2014/main" id="{DFABF85A-83D5-47C5-8384-B0D8C66BBA41}"/>
              </a:ext>
            </a:extLst>
          </p:cNvPr>
          <p:cNvSpPr/>
          <p:nvPr/>
        </p:nvSpPr>
        <p:spPr>
          <a:xfrm>
            <a:off x="8529401" y="6330846"/>
            <a:ext cx="3530075" cy="59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hlinkClick r:id="rId4" action="ppaction://hlinksldjump"/>
            <a:extLst>
              <a:ext uri="{FF2B5EF4-FFF2-40B4-BE49-F238E27FC236}">
                <a16:creationId xmlns:a16="http://schemas.microsoft.com/office/drawing/2014/main" id="{44D0A000-A803-40E2-9FCE-BC313C26919F}"/>
              </a:ext>
            </a:extLst>
          </p:cNvPr>
          <p:cNvSpPr txBox="1"/>
          <p:nvPr/>
        </p:nvSpPr>
        <p:spPr>
          <a:xfrm>
            <a:off x="8529401" y="5126636"/>
            <a:ext cx="3530075" cy="369332"/>
          </a:xfrm>
          <a:prstGeom prst="rect">
            <a:avLst/>
          </a:prstGeom>
          <a:noFill/>
        </p:spPr>
        <p:txBody>
          <a:bodyPr wrap="square" rtlCol="0">
            <a:spAutoFit/>
          </a:bodyPr>
          <a:lstStyle/>
          <a:p>
            <a:pPr algn="ctr"/>
            <a:r>
              <a:rPr lang="en-GB" dirty="0"/>
              <a:t>BET</a:t>
            </a:r>
          </a:p>
        </p:txBody>
      </p:sp>
      <p:sp>
        <p:nvSpPr>
          <p:cNvPr id="8" name="TextBox 7">
            <a:hlinkClick r:id="rId5" action="ppaction://hlinksldjump"/>
            <a:extLst>
              <a:ext uri="{FF2B5EF4-FFF2-40B4-BE49-F238E27FC236}">
                <a16:creationId xmlns:a16="http://schemas.microsoft.com/office/drawing/2014/main" id="{D8F2FAA5-6CF4-4452-B753-818030AEA33D}"/>
              </a:ext>
            </a:extLst>
          </p:cNvPr>
          <p:cNvSpPr txBox="1"/>
          <p:nvPr/>
        </p:nvSpPr>
        <p:spPr>
          <a:xfrm>
            <a:off x="8529400" y="5769593"/>
            <a:ext cx="3530075" cy="369332"/>
          </a:xfrm>
          <a:prstGeom prst="rect">
            <a:avLst/>
          </a:prstGeom>
          <a:noFill/>
        </p:spPr>
        <p:txBody>
          <a:bodyPr wrap="square" rtlCol="0">
            <a:spAutoFit/>
          </a:bodyPr>
          <a:lstStyle/>
          <a:p>
            <a:pPr algn="ctr"/>
            <a:r>
              <a:rPr lang="en-GB" dirty="0"/>
              <a:t>*Faints*</a:t>
            </a:r>
          </a:p>
        </p:txBody>
      </p:sp>
      <p:sp>
        <p:nvSpPr>
          <p:cNvPr id="9" name="TextBox 8">
            <a:hlinkClick r:id="rId4" action="ppaction://hlinksldjump"/>
            <a:extLst>
              <a:ext uri="{FF2B5EF4-FFF2-40B4-BE49-F238E27FC236}">
                <a16:creationId xmlns:a16="http://schemas.microsoft.com/office/drawing/2014/main" id="{9190380F-7EAC-4844-86DE-43B0FF7483A4}"/>
              </a:ext>
            </a:extLst>
          </p:cNvPr>
          <p:cNvSpPr txBox="1"/>
          <p:nvPr/>
        </p:nvSpPr>
        <p:spPr>
          <a:xfrm>
            <a:off x="8529401" y="6488668"/>
            <a:ext cx="3530075" cy="369332"/>
          </a:xfrm>
          <a:prstGeom prst="rect">
            <a:avLst/>
          </a:prstGeom>
          <a:noFill/>
        </p:spPr>
        <p:txBody>
          <a:bodyPr wrap="square" rtlCol="0">
            <a:spAutoFit/>
          </a:bodyPr>
          <a:lstStyle/>
          <a:p>
            <a:pPr algn="ctr"/>
            <a:r>
              <a:rPr lang="en-GB" dirty="0"/>
              <a:t>I sure will ;)</a:t>
            </a:r>
          </a:p>
        </p:txBody>
      </p:sp>
    </p:spTree>
    <p:extLst>
      <p:ext uri="{BB962C8B-B14F-4D97-AF65-F5344CB8AC3E}">
        <p14:creationId xmlns:p14="http://schemas.microsoft.com/office/powerpoint/2010/main" val="4783658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p:bldP spid="8" grpId="0"/>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mage result for school background dating simulator">
            <a:extLst>
              <a:ext uri="{FF2B5EF4-FFF2-40B4-BE49-F238E27FC236}">
                <a16:creationId xmlns:a16="http://schemas.microsoft.com/office/drawing/2014/main" id="{A46DF71D-52A5-4F7E-95B2-4ACE5122CA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34" r="12543"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s://scontent-lht6-1.xx.fbcdn.net/v/t1.15752-9/65029618_1358577337634398_1052663103763775488_n.jpg?_nc_cat=103&amp;_nc_ht=scontent-lht6-1.xx&amp;oh=d27de8aaf6dded76280b923fc462a216&amp;oe=5D91FDAD">
            <a:extLst>
              <a:ext uri="{FF2B5EF4-FFF2-40B4-BE49-F238E27FC236}">
                <a16:creationId xmlns:a16="http://schemas.microsoft.com/office/drawing/2014/main" id="{3B23BC01-1154-4271-9B7E-58C793295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436" t="10924" r="25782"/>
          <a:stretch/>
        </p:blipFill>
        <p:spPr bwMode="auto">
          <a:xfrm>
            <a:off x="3983708" y="1496179"/>
            <a:ext cx="1944865" cy="38656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scontent-lht6-1.xx.fbcdn.net/v/t1.15752-9/64852599_378387636136308_3790024384899448832_n.jpg?_nc_cat=109&amp;_nc_ht=scontent-lht6-1.xx&amp;oh=69db0de832c88cab326b5c0675472b97&amp;oe=5D8C5584">
            <a:extLst>
              <a:ext uri="{FF2B5EF4-FFF2-40B4-BE49-F238E27FC236}">
                <a16:creationId xmlns:a16="http://schemas.microsoft.com/office/drawing/2014/main" id="{35E3BAEB-2EF7-4717-AD01-AAD6C68658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228" b="21176"/>
          <a:stretch/>
        </p:blipFill>
        <p:spPr bwMode="auto">
          <a:xfrm>
            <a:off x="5723300" y="3429000"/>
            <a:ext cx="1944865" cy="19949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6F92D2B-CB6B-488B-B2BF-22D64FD3D443}"/>
              </a:ext>
            </a:extLst>
          </p:cNvPr>
          <p:cNvSpPr txBox="1"/>
          <p:nvPr/>
        </p:nvSpPr>
        <p:spPr>
          <a:xfrm>
            <a:off x="1771650" y="266700"/>
            <a:ext cx="8153400" cy="923330"/>
          </a:xfrm>
          <a:prstGeom prst="rect">
            <a:avLst/>
          </a:prstGeom>
          <a:noFill/>
        </p:spPr>
        <p:txBody>
          <a:bodyPr wrap="square" rtlCol="0">
            <a:spAutoFit/>
          </a:bodyPr>
          <a:lstStyle/>
          <a:p>
            <a:pPr algn="ctr"/>
            <a:r>
              <a:rPr lang="en-GB" dirty="0">
                <a:highlight>
                  <a:srgbClr val="C0C0C0"/>
                </a:highlight>
              </a:rPr>
              <a:t>You and </a:t>
            </a:r>
            <a:r>
              <a:rPr lang="en-GB" dirty="0" err="1">
                <a:highlight>
                  <a:srgbClr val="C0C0C0"/>
                </a:highlight>
              </a:rPr>
              <a:t>Virkdeep</a:t>
            </a:r>
            <a:r>
              <a:rPr lang="en-GB" dirty="0">
                <a:highlight>
                  <a:srgbClr val="C0C0C0"/>
                </a:highlight>
              </a:rPr>
              <a:t> make up some small talk while you go to Clink’s nursery class to pick him and Darryl up. </a:t>
            </a:r>
            <a:r>
              <a:rPr lang="en-GB" dirty="0" err="1">
                <a:highlight>
                  <a:srgbClr val="C0C0C0"/>
                </a:highlight>
              </a:rPr>
              <a:t>Virkdeep</a:t>
            </a:r>
            <a:r>
              <a:rPr lang="en-GB" dirty="0">
                <a:highlight>
                  <a:srgbClr val="C0C0C0"/>
                </a:highlight>
              </a:rPr>
              <a:t> asks why Clink is still in nursery at his big age but even the doctors are stumped on that.</a:t>
            </a:r>
          </a:p>
        </p:txBody>
      </p:sp>
      <p:sp>
        <p:nvSpPr>
          <p:cNvPr id="5" name="Speech Bubble: Oval 4">
            <a:extLst>
              <a:ext uri="{FF2B5EF4-FFF2-40B4-BE49-F238E27FC236}">
                <a16:creationId xmlns:a16="http://schemas.microsoft.com/office/drawing/2014/main" id="{BAAFE8DB-074E-480A-B0B3-D937A5F1024E}"/>
              </a:ext>
            </a:extLst>
          </p:cNvPr>
          <p:cNvSpPr/>
          <p:nvPr/>
        </p:nvSpPr>
        <p:spPr>
          <a:xfrm>
            <a:off x="6362700" y="995934"/>
            <a:ext cx="3352800" cy="1994916"/>
          </a:xfrm>
          <a:prstGeom prst="wedgeEllipseCallout">
            <a:avLst>
              <a:gd name="adj1" fmla="val -85606"/>
              <a:gd name="adj2" fmla="val 13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5D56A3AD-FB3E-483E-8D0C-E18DF843F798}"/>
              </a:ext>
            </a:extLst>
          </p:cNvPr>
          <p:cNvSpPr txBox="1"/>
          <p:nvPr/>
        </p:nvSpPr>
        <p:spPr>
          <a:xfrm>
            <a:off x="6762750" y="1434084"/>
            <a:ext cx="2514600" cy="1569660"/>
          </a:xfrm>
          <a:prstGeom prst="rect">
            <a:avLst/>
          </a:prstGeom>
          <a:noFill/>
        </p:spPr>
        <p:txBody>
          <a:bodyPr wrap="square" rtlCol="0">
            <a:spAutoFit/>
          </a:bodyPr>
          <a:lstStyle/>
          <a:p>
            <a:pPr algn="ctr"/>
            <a:r>
              <a:rPr lang="en-GB" sz="3200" dirty="0">
                <a:latin typeface="Freestyle Script" panose="030804020302050B0404" pitchFamily="66" charset="0"/>
              </a:rPr>
              <a:t>I guess cuteness doesn’t run in the family ;)</a:t>
            </a:r>
          </a:p>
        </p:txBody>
      </p:sp>
      <p:sp>
        <p:nvSpPr>
          <p:cNvPr id="7" name="TextBox 6">
            <a:extLst>
              <a:ext uri="{FF2B5EF4-FFF2-40B4-BE49-F238E27FC236}">
                <a16:creationId xmlns:a16="http://schemas.microsoft.com/office/drawing/2014/main" id="{759FB7F2-A0CA-4A90-BDB2-85FF87321970}"/>
              </a:ext>
            </a:extLst>
          </p:cNvPr>
          <p:cNvSpPr txBox="1"/>
          <p:nvPr/>
        </p:nvSpPr>
        <p:spPr>
          <a:xfrm>
            <a:off x="334514" y="3943349"/>
            <a:ext cx="3314700" cy="1477328"/>
          </a:xfrm>
          <a:prstGeom prst="rect">
            <a:avLst/>
          </a:prstGeom>
          <a:noFill/>
        </p:spPr>
        <p:txBody>
          <a:bodyPr wrap="square" rtlCol="0">
            <a:spAutoFit/>
          </a:bodyPr>
          <a:lstStyle/>
          <a:p>
            <a:pPr algn="ctr"/>
            <a:r>
              <a:rPr lang="en-GB" dirty="0">
                <a:highlight>
                  <a:srgbClr val="C0C0C0"/>
                </a:highlight>
              </a:rPr>
              <a:t>As you walked down the stairs and into the parking lot of the school to start walking home, Clink suddenly started mumbling under his breath</a:t>
            </a:r>
          </a:p>
        </p:txBody>
      </p:sp>
      <p:sp>
        <p:nvSpPr>
          <p:cNvPr id="8" name="TextBox 7">
            <a:extLst>
              <a:ext uri="{FF2B5EF4-FFF2-40B4-BE49-F238E27FC236}">
                <a16:creationId xmlns:a16="http://schemas.microsoft.com/office/drawing/2014/main" id="{B9259488-9785-4251-87DE-7ECEC611D0AE}"/>
              </a:ext>
            </a:extLst>
          </p:cNvPr>
          <p:cNvSpPr txBox="1"/>
          <p:nvPr/>
        </p:nvSpPr>
        <p:spPr>
          <a:xfrm>
            <a:off x="3649214" y="5753100"/>
            <a:ext cx="3314700" cy="923330"/>
          </a:xfrm>
          <a:prstGeom prst="rect">
            <a:avLst/>
          </a:prstGeom>
          <a:noFill/>
        </p:spPr>
        <p:txBody>
          <a:bodyPr wrap="square" rtlCol="0">
            <a:spAutoFit/>
          </a:bodyPr>
          <a:lstStyle/>
          <a:p>
            <a:pPr algn="ctr"/>
            <a:r>
              <a:rPr lang="en-GB" dirty="0">
                <a:highlight>
                  <a:srgbClr val="C0C0C0"/>
                </a:highlight>
              </a:rPr>
              <a:t>He usually does this, but this time it sort of sounded like he was chanting “</a:t>
            </a:r>
            <a:r>
              <a:rPr lang="en-GB" dirty="0" err="1">
                <a:highlight>
                  <a:srgbClr val="C0C0C0"/>
                </a:highlight>
              </a:rPr>
              <a:t>Taku</a:t>
            </a:r>
            <a:r>
              <a:rPr lang="en-GB" dirty="0">
                <a:highlight>
                  <a:srgbClr val="C0C0C0"/>
                </a:highlight>
              </a:rPr>
              <a:t>…</a:t>
            </a:r>
            <a:r>
              <a:rPr lang="en-GB" dirty="0" err="1">
                <a:highlight>
                  <a:srgbClr val="C0C0C0"/>
                </a:highlight>
              </a:rPr>
              <a:t>Taku</a:t>
            </a:r>
            <a:r>
              <a:rPr lang="en-GB" dirty="0">
                <a:highlight>
                  <a:srgbClr val="C0C0C0"/>
                </a:highlight>
              </a:rPr>
              <a:t>…”</a:t>
            </a:r>
          </a:p>
        </p:txBody>
      </p:sp>
      <p:sp>
        <p:nvSpPr>
          <p:cNvPr id="10" name="TextBox 9">
            <a:extLst>
              <a:ext uri="{FF2B5EF4-FFF2-40B4-BE49-F238E27FC236}">
                <a16:creationId xmlns:a16="http://schemas.microsoft.com/office/drawing/2014/main" id="{30AF136B-94C6-4931-8967-30AE119A1B7D}"/>
              </a:ext>
            </a:extLst>
          </p:cNvPr>
          <p:cNvSpPr txBox="1"/>
          <p:nvPr/>
        </p:nvSpPr>
        <p:spPr>
          <a:xfrm>
            <a:off x="7962900" y="4444123"/>
            <a:ext cx="2781300" cy="1200329"/>
          </a:xfrm>
          <a:prstGeom prst="rect">
            <a:avLst/>
          </a:prstGeom>
          <a:noFill/>
        </p:spPr>
        <p:txBody>
          <a:bodyPr wrap="square" rtlCol="0">
            <a:spAutoFit/>
          </a:bodyPr>
          <a:lstStyle/>
          <a:p>
            <a:pPr algn="ctr"/>
            <a:r>
              <a:rPr lang="en-GB" dirty="0">
                <a:highlight>
                  <a:srgbClr val="C0C0C0"/>
                </a:highlight>
              </a:rPr>
              <a:t>And sure enough he was there, not looking too happy too after seeing you walking with </a:t>
            </a:r>
            <a:r>
              <a:rPr lang="en-GB" dirty="0" err="1">
                <a:highlight>
                  <a:srgbClr val="C0C0C0"/>
                </a:highlight>
              </a:rPr>
              <a:t>Virkdeep</a:t>
            </a:r>
            <a:endParaRPr lang="en-GB" dirty="0">
              <a:highlight>
                <a:srgbClr val="C0C0C0"/>
              </a:highlight>
            </a:endParaRPr>
          </a:p>
        </p:txBody>
      </p:sp>
      <p:sp>
        <p:nvSpPr>
          <p:cNvPr id="11" name="Rectangle 10">
            <a:hlinkClick r:id="rId5" action="ppaction://hlinksldjump"/>
            <a:extLst>
              <a:ext uri="{FF2B5EF4-FFF2-40B4-BE49-F238E27FC236}">
                <a16:creationId xmlns:a16="http://schemas.microsoft.com/office/drawing/2014/main" id="{58704101-DD9A-43CC-AE39-0D2D7CD52AEB}"/>
              </a:ext>
            </a:extLst>
          </p:cNvPr>
          <p:cNvSpPr/>
          <p:nvPr/>
        </p:nvSpPr>
        <p:spPr>
          <a:xfrm>
            <a:off x="9407757" y="5921451"/>
            <a:ext cx="2781300" cy="754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hlinkClick r:id="rId5" action="ppaction://hlinksldjump"/>
            <a:extLst>
              <a:ext uri="{FF2B5EF4-FFF2-40B4-BE49-F238E27FC236}">
                <a16:creationId xmlns:a16="http://schemas.microsoft.com/office/drawing/2014/main" id="{AA65B306-0502-4FCC-9027-D56881C35C4D}"/>
              </a:ext>
            </a:extLst>
          </p:cNvPr>
          <p:cNvSpPr txBox="1"/>
          <p:nvPr/>
        </p:nvSpPr>
        <p:spPr>
          <a:xfrm>
            <a:off x="9404814" y="5862066"/>
            <a:ext cx="2781300" cy="461665"/>
          </a:xfrm>
          <a:prstGeom prst="rect">
            <a:avLst/>
          </a:prstGeom>
          <a:noFill/>
        </p:spPr>
        <p:txBody>
          <a:bodyPr wrap="square" rtlCol="0">
            <a:spAutoFit/>
          </a:bodyPr>
          <a:lstStyle/>
          <a:p>
            <a:pPr algn="ctr"/>
            <a:r>
              <a:rPr lang="en-GB" sz="2400" dirty="0">
                <a:solidFill>
                  <a:srgbClr val="FF0000"/>
                </a:solidFill>
              </a:rPr>
              <a:t>Uh oh</a:t>
            </a:r>
          </a:p>
        </p:txBody>
      </p:sp>
    </p:spTree>
    <p:extLst>
      <p:ext uri="{BB962C8B-B14F-4D97-AF65-F5344CB8AC3E}">
        <p14:creationId xmlns:p14="http://schemas.microsoft.com/office/powerpoint/2010/main" val="11625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p:bldP spid="7" grpId="0"/>
      <p:bldP spid="8" grpId="0"/>
      <p:bldP spid="10" grpId="0"/>
      <p:bldP spid="11" grpId="0" animBg="1"/>
      <p:bldP spid="12"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5A9A91-CD52-4088-B0A0-5DADAC2FCC00}"/>
              </a:ext>
            </a:extLst>
          </p:cNvPr>
          <p:cNvSpPr txBox="1">
            <a:spLocks/>
          </p:cNvSpPr>
          <p:nvPr/>
        </p:nvSpPr>
        <p:spPr>
          <a:xfrm>
            <a:off x="640080" y="5576887"/>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200" b="1" dirty="0"/>
              <a:t>Date #3 : School Survival</a:t>
            </a:r>
          </a:p>
        </p:txBody>
      </p:sp>
      <p:pic>
        <p:nvPicPr>
          <p:cNvPr id="5126" name="Picture 6" descr="Related image">
            <a:extLst>
              <a:ext uri="{FF2B5EF4-FFF2-40B4-BE49-F238E27FC236}">
                <a16:creationId xmlns:a16="http://schemas.microsoft.com/office/drawing/2014/main" id="{F8C4E358-1317-40B5-AA68-310B42A451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248" r="1" b="9879"/>
          <a:stretch/>
        </p:blipFill>
        <p:spPr bwMode="auto">
          <a:xfrm>
            <a:off x="640080" y="640080"/>
            <a:ext cx="10911840" cy="483679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164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Image result for outside school background dating simulator">
            <a:extLst>
              <a:ext uri="{FF2B5EF4-FFF2-40B4-BE49-F238E27FC236}">
                <a16:creationId xmlns:a16="http://schemas.microsoft.com/office/drawing/2014/main" id="{5155DE4E-3911-4038-8C5C-BB01A3A5B2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21" b="960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wearing a uniform and standing in a room&#10;&#10;Description automatically generated">
            <a:extLst>
              <a:ext uri="{FF2B5EF4-FFF2-40B4-BE49-F238E27FC236}">
                <a16:creationId xmlns:a16="http://schemas.microsoft.com/office/drawing/2014/main" id="{247401C3-E3AD-45C6-A30E-C76B26D976AE}"/>
              </a:ext>
            </a:extLst>
          </p:cNvPr>
          <p:cNvPicPr>
            <a:picLocks noChangeAspect="1"/>
          </p:cNvPicPr>
          <p:nvPr/>
        </p:nvPicPr>
        <p:blipFill rotWithShape="1">
          <a:blip r:embed="rId3">
            <a:extLst>
              <a:ext uri="{28A0092B-C50C-407E-A947-70E740481C1C}">
                <a14:useLocalDpi xmlns:a14="http://schemas.microsoft.com/office/drawing/2010/main" val="0"/>
              </a:ext>
            </a:extLst>
          </a:blip>
          <a:srcRect l="16667" t="7500" r="23703"/>
          <a:stretch/>
        </p:blipFill>
        <p:spPr>
          <a:xfrm>
            <a:off x="4873707" y="952500"/>
            <a:ext cx="2444586" cy="4114800"/>
          </a:xfrm>
          <a:prstGeom prst="rect">
            <a:avLst/>
          </a:prstGeom>
        </p:spPr>
      </p:pic>
      <p:sp>
        <p:nvSpPr>
          <p:cNvPr id="2" name="Oval 1">
            <a:extLst>
              <a:ext uri="{FF2B5EF4-FFF2-40B4-BE49-F238E27FC236}">
                <a16:creationId xmlns:a16="http://schemas.microsoft.com/office/drawing/2014/main" id="{30509E45-385E-450D-81E9-56014C8FDBB0}"/>
              </a:ext>
            </a:extLst>
          </p:cNvPr>
          <p:cNvSpPr/>
          <p:nvPr/>
        </p:nvSpPr>
        <p:spPr>
          <a:xfrm>
            <a:off x="576775" y="621909"/>
            <a:ext cx="3235570" cy="5574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D937C314-5588-48AC-868F-129ED47A81B9}"/>
              </a:ext>
            </a:extLst>
          </p:cNvPr>
          <p:cNvSpPr txBox="1"/>
          <p:nvPr/>
        </p:nvSpPr>
        <p:spPr>
          <a:xfrm>
            <a:off x="1132449" y="1201013"/>
            <a:ext cx="2124221" cy="3970318"/>
          </a:xfrm>
          <a:prstGeom prst="rect">
            <a:avLst/>
          </a:prstGeom>
          <a:noFill/>
        </p:spPr>
        <p:txBody>
          <a:bodyPr wrap="square" rtlCol="0">
            <a:spAutoFit/>
          </a:bodyPr>
          <a:lstStyle/>
          <a:p>
            <a:pPr algn="ctr"/>
            <a:r>
              <a:rPr lang="en-GB" dirty="0"/>
              <a:t>How to play:</a:t>
            </a:r>
          </a:p>
          <a:p>
            <a:pPr algn="ctr"/>
            <a:r>
              <a:rPr lang="en-GB" dirty="0"/>
              <a:t>Choose all the correct choices that make </a:t>
            </a:r>
            <a:r>
              <a:rPr lang="en-GB" dirty="0" err="1"/>
              <a:t>Taku</a:t>
            </a:r>
            <a:r>
              <a:rPr lang="en-GB" dirty="0"/>
              <a:t> calm down from his passionate rage. </a:t>
            </a:r>
          </a:p>
          <a:p>
            <a:pPr algn="ctr"/>
            <a:r>
              <a:rPr lang="en-GB" dirty="0"/>
              <a:t>Right choices will empty out his rage bar however wrong choices will make it rise. </a:t>
            </a:r>
          </a:p>
          <a:p>
            <a:pPr algn="ctr"/>
            <a:r>
              <a:rPr lang="en-GB" dirty="0" err="1"/>
              <a:t>Taku</a:t>
            </a:r>
            <a:r>
              <a:rPr lang="en-GB" dirty="0"/>
              <a:t> is a force to be reckoned with, so be wary.</a:t>
            </a:r>
          </a:p>
        </p:txBody>
      </p:sp>
      <p:sp>
        <p:nvSpPr>
          <p:cNvPr id="8" name="Rectangle 7">
            <a:extLst>
              <a:ext uri="{FF2B5EF4-FFF2-40B4-BE49-F238E27FC236}">
                <a16:creationId xmlns:a16="http://schemas.microsoft.com/office/drawing/2014/main" id="{CAD0F88C-EF7D-4359-A452-4BD405345750}"/>
              </a:ext>
            </a:extLst>
          </p:cNvPr>
          <p:cNvSpPr/>
          <p:nvPr/>
        </p:nvSpPr>
        <p:spPr>
          <a:xfrm>
            <a:off x="4535280" y="5224839"/>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9" name="TextBox 8">
            <a:extLst>
              <a:ext uri="{FF2B5EF4-FFF2-40B4-BE49-F238E27FC236}">
                <a16:creationId xmlns:a16="http://schemas.microsoft.com/office/drawing/2014/main" id="{CF2A021A-12E7-44D4-991F-20AF8443D6EA}"/>
              </a:ext>
            </a:extLst>
          </p:cNvPr>
          <p:cNvSpPr txBox="1"/>
          <p:nvPr/>
        </p:nvSpPr>
        <p:spPr>
          <a:xfrm>
            <a:off x="4535279" y="5224839"/>
            <a:ext cx="3121437" cy="707886"/>
          </a:xfrm>
          <a:prstGeom prst="rect">
            <a:avLst/>
          </a:prstGeom>
          <a:solidFill>
            <a:srgbClr val="FF0000"/>
          </a:solidFill>
        </p:spPr>
        <p:txBody>
          <a:bodyPr wrap="square" rtlCol="0">
            <a:spAutoFit/>
          </a:bodyPr>
          <a:lstStyle/>
          <a:p>
            <a:pPr algn="ctr"/>
            <a:r>
              <a:rPr lang="en-GB" sz="4000" dirty="0">
                <a:latin typeface="Impact" panose="020B0806030902050204" pitchFamily="34" charset="0"/>
              </a:rPr>
              <a:t>100% RAGE</a:t>
            </a:r>
          </a:p>
        </p:txBody>
      </p:sp>
    </p:spTree>
    <p:extLst>
      <p:ext uri="{BB962C8B-B14F-4D97-AF65-F5344CB8AC3E}">
        <p14:creationId xmlns:p14="http://schemas.microsoft.com/office/powerpoint/2010/main" val="42457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8" grpId="0" animBg="1"/>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outside school background dating simulator">
            <a:extLst>
              <a:ext uri="{FF2B5EF4-FFF2-40B4-BE49-F238E27FC236}">
                <a16:creationId xmlns:a16="http://schemas.microsoft.com/office/drawing/2014/main" id="{5155DE4E-3911-4038-8C5C-BB01A3A5B2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21" b="960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wearing a uniform and standing in a room&#10;&#10;Description automatically generated">
            <a:extLst>
              <a:ext uri="{FF2B5EF4-FFF2-40B4-BE49-F238E27FC236}">
                <a16:creationId xmlns:a16="http://schemas.microsoft.com/office/drawing/2014/main" id="{247401C3-E3AD-45C6-A30E-C76B26D976AE}"/>
              </a:ext>
            </a:extLst>
          </p:cNvPr>
          <p:cNvPicPr>
            <a:picLocks noChangeAspect="1"/>
          </p:cNvPicPr>
          <p:nvPr/>
        </p:nvPicPr>
        <p:blipFill rotWithShape="1">
          <a:blip r:embed="rId3">
            <a:extLst>
              <a:ext uri="{28A0092B-C50C-407E-A947-70E740481C1C}">
                <a14:useLocalDpi xmlns:a14="http://schemas.microsoft.com/office/drawing/2010/main" val="0"/>
              </a:ext>
            </a:extLst>
          </a:blip>
          <a:srcRect l="16667" t="7500" r="23703"/>
          <a:stretch/>
        </p:blipFill>
        <p:spPr>
          <a:xfrm>
            <a:off x="4873707" y="952500"/>
            <a:ext cx="2444586" cy="4114800"/>
          </a:xfrm>
          <a:prstGeom prst="rect">
            <a:avLst/>
          </a:prstGeom>
        </p:spPr>
      </p:pic>
      <p:sp>
        <p:nvSpPr>
          <p:cNvPr id="4" name="Speech Bubble: Oval 3">
            <a:extLst>
              <a:ext uri="{FF2B5EF4-FFF2-40B4-BE49-F238E27FC236}">
                <a16:creationId xmlns:a16="http://schemas.microsoft.com/office/drawing/2014/main" id="{C451A9D6-8BF8-4C7D-9F72-373897D9941A}"/>
              </a:ext>
            </a:extLst>
          </p:cNvPr>
          <p:cNvSpPr/>
          <p:nvPr/>
        </p:nvSpPr>
        <p:spPr>
          <a:xfrm>
            <a:off x="7867650" y="0"/>
            <a:ext cx="3429000" cy="2190750"/>
          </a:xfrm>
          <a:prstGeom prst="wedgeEllipseCallout">
            <a:avLst>
              <a:gd name="adj1" fmla="val -85277"/>
              <a:gd name="adj2" fmla="val 242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908EC2D-F66B-446B-BC3C-6E4C67E3C4CA}"/>
              </a:ext>
            </a:extLst>
          </p:cNvPr>
          <p:cNvSpPr txBox="1"/>
          <p:nvPr/>
        </p:nvSpPr>
        <p:spPr>
          <a:xfrm>
            <a:off x="8362950" y="323850"/>
            <a:ext cx="2400300" cy="1015663"/>
          </a:xfrm>
          <a:prstGeom prst="rect">
            <a:avLst/>
          </a:prstGeom>
          <a:noFill/>
        </p:spPr>
        <p:txBody>
          <a:bodyPr wrap="square" rtlCol="0">
            <a:spAutoFit/>
          </a:bodyPr>
          <a:lstStyle/>
          <a:p>
            <a:pPr algn="ctr"/>
            <a:r>
              <a:rPr lang="en-GB" sz="2000" dirty="0">
                <a:latin typeface="Goudy Stout" panose="0202090407030B020401" pitchFamily="18" charset="0"/>
              </a:rPr>
              <a:t>What the hell are you doing being with this fool fam</a:t>
            </a:r>
          </a:p>
        </p:txBody>
      </p:sp>
      <p:sp>
        <p:nvSpPr>
          <p:cNvPr id="8" name="Rectangle 7">
            <a:extLst>
              <a:ext uri="{FF2B5EF4-FFF2-40B4-BE49-F238E27FC236}">
                <a16:creationId xmlns:a16="http://schemas.microsoft.com/office/drawing/2014/main" id="{CAD0F88C-EF7D-4359-A452-4BD405345750}"/>
              </a:ext>
            </a:extLst>
          </p:cNvPr>
          <p:cNvSpPr/>
          <p:nvPr/>
        </p:nvSpPr>
        <p:spPr>
          <a:xfrm>
            <a:off x="4535280" y="5224839"/>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9" name="TextBox 8">
            <a:extLst>
              <a:ext uri="{FF2B5EF4-FFF2-40B4-BE49-F238E27FC236}">
                <a16:creationId xmlns:a16="http://schemas.microsoft.com/office/drawing/2014/main" id="{CF2A021A-12E7-44D4-991F-20AF8443D6EA}"/>
              </a:ext>
            </a:extLst>
          </p:cNvPr>
          <p:cNvSpPr txBox="1"/>
          <p:nvPr/>
        </p:nvSpPr>
        <p:spPr>
          <a:xfrm>
            <a:off x="4535280" y="5224839"/>
            <a:ext cx="3121436" cy="707886"/>
          </a:xfrm>
          <a:prstGeom prst="rect">
            <a:avLst/>
          </a:prstGeom>
          <a:solidFill>
            <a:srgbClr val="FF0000"/>
          </a:solidFill>
        </p:spPr>
        <p:txBody>
          <a:bodyPr wrap="square" rtlCol="0">
            <a:spAutoFit/>
          </a:bodyPr>
          <a:lstStyle/>
          <a:p>
            <a:pPr algn="ctr"/>
            <a:r>
              <a:rPr lang="en-GB" sz="4000" dirty="0">
                <a:latin typeface="Impact" panose="020B0806030902050204" pitchFamily="34" charset="0"/>
              </a:rPr>
              <a:t>100% RAGE</a:t>
            </a:r>
          </a:p>
        </p:txBody>
      </p:sp>
      <p:sp>
        <p:nvSpPr>
          <p:cNvPr id="7" name="Rectangle 6">
            <a:hlinkClick r:id="rId4" action="ppaction://hlinksldjump"/>
            <a:extLst>
              <a:ext uri="{FF2B5EF4-FFF2-40B4-BE49-F238E27FC236}">
                <a16:creationId xmlns:a16="http://schemas.microsoft.com/office/drawing/2014/main" id="{5A0E195B-3491-480B-81E1-797E8E50A624}"/>
              </a:ext>
            </a:extLst>
          </p:cNvPr>
          <p:cNvSpPr/>
          <p:nvPr/>
        </p:nvSpPr>
        <p:spPr>
          <a:xfrm>
            <a:off x="8637563" y="5795889"/>
            <a:ext cx="3121437" cy="781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hlinkClick r:id="rId5" action="ppaction://hlinksldjump"/>
            <a:extLst>
              <a:ext uri="{FF2B5EF4-FFF2-40B4-BE49-F238E27FC236}">
                <a16:creationId xmlns:a16="http://schemas.microsoft.com/office/drawing/2014/main" id="{4784D095-67B3-4E77-8B99-60EC5093A38C}"/>
              </a:ext>
            </a:extLst>
          </p:cNvPr>
          <p:cNvSpPr/>
          <p:nvPr/>
        </p:nvSpPr>
        <p:spPr>
          <a:xfrm>
            <a:off x="432997" y="5795889"/>
            <a:ext cx="3121437" cy="781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5" action="ppaction://hlinksldjump"/>
            <a:extLst>
              <a:ext uri="{FF2B5EF4-FFF2-40B4-BE49-F238E27FC236}">
                <a16:creationId xmlns:a16="http://schemas.microsoft.com/office/drawing/2014/main" id="{E7F8F1E4-C510-469F-9377-C4B0C5E3A06A}"/>
              </a:ext>
            </a:extLst>
          </p:cNvPr>
          <p:cNvSpPr txBox="1"/>
          <p:nvPr/>
        </p:nvSpPr>
        <p:spPr>
          <a:xfrm>
            <a:off x="433000" y="5795889"/>
            <a:ext cx="3121434" cy="369332"/>
          </a:xfrm>
          <a:prstGeom prst="rect">
            <a:avLst/>
          </a:prstGeom>
          <a:noFill/>
        </p:spPr>
        <p:txBody>
          <a:bodyPr wrap="square" rtlCol="0">
            <a:spAutoFit/>
          </a:bodyPr>
          <a:lstStyle/>
          <a:p>
            <a:pPr algn="ctr"/>
            <a:r>
              <a:rPr lang="en-GB" dirty="0"/>
              <a:t>It-It’s not what it looks like</a:t>
            </a:r>
          </a:p>
        </p:txBody>
      </p:sp>
      <p:sp>
        <p:nvSpPr>
          <p:cNvPr id="12" name="TextBox 11">
            <a:extLst>
              <a:ext uri="{FF2B5EF4-FFF2-40B4-BE49-F238E27FC236}">
                <a16:creationId xmlns:a16="http://schemas.microsoft.com/office/drawing/2014/main" id="{A20C242B-D8D2-4B33-9E65-B5AE4089BEED}"/>
              </a:ext>
            </a:extLst>
          </p:cNvPr>
          <p:cNvSpPr txBox="1"/>
          <p:nvPr/>
        </p:nvSpPr>
        <p:spPr>
          <a:xfrm>
            <a:off x="8637563" y="5795889"/>
            <a:ext cx="3121434" cy="369332"/>
          </a:xfrm>
          <a:prstGeom prst="rect">
            <a:avLst/>
          </a:prstGeom>
          <a:noFill/>
        </p:spPr>
        <p:txBody>
          <a:bodyPr wrap="square" rtlCol="0">
            <a:spAutoFit/>
          </a:bodyPr>
          <a:lstStyle/>
          <a:p>
            <a:endParaRPr lang="en-GB"/>
          </a:p>
        </p:txBody>
      </p:sp>
      <p:sp>
        <p:nvSpPr>
          <p:cNvPr id="13" name="TextBox 12">
            <a:hlinkClick r:id="rId4" action="ppaction://hlinksldjump"/>
            <a:extLst>
              <a:ext uri="{FF2B5EF4-FFF2-40B4-BE49-F238E27FC236}">
                <a16:creationId xmlns:a16="http://schemas.microsoft.com/office/drawing/2014/main" id="{25CE4331-CF8D-4C51-A0A0-AE9FBD5E8074}"/>
              </a:ext>
            </a:extLst>
          </p:cNvPr>
          <p:cNvSpPr txBox="1"/>
          <p:nvPr/>
        </p:nvSpPr>
        <p:spPr>
          <a:xfrm>
            <a:off x="8637563" y="5778388"/>
            <a:ext cx="3121434" cy="646331"/>
          </a:xfrm>
          <a:prstGeom prst="rect">
            <a:avLst/>
          </a:prstGeom>
          <a:noFill/>
        </p:spPr>
        <p:txBody>
          <a:bodyPr wrap="square" rtlCol="0">
            <a:spAutoFit/>
          </a:bodyPr>
          <a:lstStyle/>
          <a:p>
            <a:pPr algn="ctr"/>
            <a:r>
              <a:rPr lang="en-GB" dirty="0"/>
              <a:t>He’s just a friend I’m walking home with</a:t>
            </a:r>
          </a:p>
        </p:txBody>
      </p:sp>
    </p:spTree>
    <p:extLst>
      <p:ext uri="{BB962C8B-B14F-4D97-AF65-F5344CB8AC3E}">
        <p14:creationId xmlns:p14="http://schemas.microsoft.com/office/powerpoint/2010/main" val="11764216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nodePh="1">
                                  <p:stCondLst>
                                    <p:cond delay="0"/>
                                  </p:stCondLst>
                                  <p:endCondLst>
                                    <p:cond evt="begin" delay="0">
                                      <p:tn val="35"/>
                                    </p:cond>
                                  </p:end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animBg="1"/>
      <p:bldP spid="9" grpId="0" animBg="1"/>
      <p:bldP spid="7" grpId="0" animBg="1"/>
      <p:bldP spid="11" grpId="0" animBg="1"/>
      <p:bldP spid="10" grpId="0"/>
      <p:bldP spid="12" grpId="0"/>
      <p:bldP spid="1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outside school background dating simulator">
            <a:extLst>
              <a:ext uri="{FF2B5EF4-FFF2-40B4-BE49-F238E27FC236}">
                <a16:creationId xmlns:a16="http://schemas.microsoft.com/office/drawing/2014/main" id="{5155DE4E-3911-4038-8C5C-BB01A3A5B2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21" b="960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wearing a uniform and standing in a room&#10;&#10;Description automatically generated">
            <a:extLst>
              <a:ext uri="{FF2B5EF4-FFF2-40B4-BE49-F238E27FC236}">
                <a16:creationId xmlns:a16="http://schemas.microsoft.com/office/drawing/2014/main" id="{247401C3-E3AD-45C6-A30E-C76B26D976AE}"/>
              </a:ext>
            </a:extLst>
          </p:cNvPr>
          <p:cNvPicPr>
            <a:picLocks noChangeAspect="1"/>
          </p:cNvPicPr>
          <p:nvPr/>
        </p:nvPicPr>
        <p:blipFill rotWithShape="1">
          <a:blip r:embed="rId3">
            <a:extLst>
              <a:ext uri="{28A0092B-C50C-407E-A947-70E740481C1C}">
                <a14:useLocalDpi xmlns:a14="http://schemas.microsoft.com/office/drawing/2010/main" val="0"/>
              </a:ext>
            </a:extLst>
          </a:blip>
          <a:srcRect l="16667" t="7500" r="23703"/>
          <a:stretch/>
        </p:blipFill>
        <p:spPr>
          <a:xfrm>
            <a:off x="4873707" y="952500"/>
            <a:ext cx="2444586" cy="4114800"/>
          </a:xfrm>
          <a:prstGeom prst="rect">
            <a:avLst/>
          </a:prstGeom>
        </p:spPr>
      </p:pic>
      <p:sp>
        <p:nvSpPr>
          <p:cNvPr id="4" name="Speech Bubble: Oval 3">
            <a:extLst>
              <a:ext uri="{FF2B5EF4-FFF2-40B4-BE49-F238E27FC236}">
                <a16:creationId xmlns:a16="http://schemas.microsoft.com/office/drawing/2014/main" id="{C451A9D6-8BF8-4C7D-9F72-373897D9941A}"/>
              </a:ext>
            </a:extLst>
          </p:cNvPr>
          <p:cNvSpPr/>
          <p:nvPr/>
        </p:nvSpPr>
        <p:spPr>
          <a:xfrm>
            <a:off x="7867650" y="0"/>
            <a:ext cx="3429000" cy="2190750"/>
          </a:xfrm>
          <a:prstGeom prst="wedgeEllipseCallout">
            <a:avLst>
              <a:gd name="adj1" fmla="val -85277"/>
              <a:gd name="adj2" fmla="val 242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908EC2D-F66B-446B-BC3C-6E4C67E3C4CA}"/>
              </a:ext>
            </a:extLst>
          </p:cNvPr>
          <p:cNvSpPr txBox="1"/>
          <p:nvPr/>
        </p:nvSpPr>
        <p:spPr>
          <a:xfrm>
            <a:off x="8362950" y="323850"/>
            <a:ext cx="2400300" cy="1631216"/>
          </a:xfrm>
          <a:prstGeom prst="rect">
            <a:avLst/>
          </a:prstGeom>
          <a:noFill/>
        </p:spPr>
        <p:txBody>
          <a:bodyPr wrap="square" rtlCol="0">
            <a:spAutoFit/>
          </a:bodyPr>
          <a:lstStyle/>
          <a:p>
            <a:pPr algn="ctr"/>
            <a:r>
              <a:rPr lang="en-GB" sz="2000" dirty="0">
                <a:latin typeface="Goudy Stout" panose="0202090407030B020401" pitchFamily="18" charset="0"/>
              </a:rPr>
              <a:t>You think this is a joke *****, I </a:t>
            </a:r>
            <a:r>
              <a:rPr lang="en-GB" sz="2000" dirty="0" err="1">
                <a:latin typeface="Goudy Stout" panose="0202090407030B020401" pitchFamily="18" charset="0"/>
              </a:rPr>
              <a:t>ain’t</a:t>
            </a:r>
            <a:r>
              <a:rPr lang="en-GB" sz="2000" dirty="0">
                <a:latin typeface="Goudy Stout" panose="0202090407030B020401" pitchFamily="18" charset="0"/>
              </a:rPr>
              <a:t> never put my feelings out like this for NO ONE. Leave.</a:t>
            </a:r>
          </a:p>
        </p:txBody>
      </p:sp>
      <p:sp>
        <p:nvSpPr>
          <p:cNvPr id="8" name="Rectangle 7">
            <a:extLst>
              <a:ext uri="{FF2B5EF4-FFF2-40B4-BE49-F238E27FC236}">
                <a16:creationId xmlns:a16="http://schemas.microsoft.com/office/drawing/2014/main" id="{CAD0F88C-EF7D-4359-A452-4BD405345750}"/>
              </a:ext>
            </a:extLst>
          </p:cNvPr>
          <p:cNvSpPr/>
          <p:nvPr/>
        </p:nvSpPr>
        <p:spPr>
          <a:xfrm>
            <a:off x="4535280" y="5224839"/>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9" name="TextBox 8">
            <a:extLst>
              <a:ext uri="{FF2B5EF4-FFF2-40B4-BE49-F238E27FC236}">
                <a16:creationId xmlns:a16="http://schemas.microsoft.com/office/drawing/2014/main" id="{CF2A021A-12E7-44D4-991F-20AF8443D6EA}"/>
              </a:ext>
            </a:extLst>
          </p:cNvPr>
          <p:cNvSpPr txBox="1"/>
          <p:nvPr/>
        </p:nvSpPr>
        <p:spPr>
          <a:xfrm>
            <a:off x="4535279" y="5224839"/>
            <a:ext cx="3945043" cy="707886"/>
          </a:xfrm>
          <a:prstGeom prst="rect">
            <a:avLst/>
          </a:prstGeom>
          <a:solidFill>
            <a:srgbClr val="FF0000"/>
          </a:solidFill>
        </p:spPr>
        <p:txBody>
          <a:bodyPr wrap="square" rtlCol="0">
            <a:spAutoFit/>
          </a:bodyPr>
          <a:lstStyle/>
          <a:p>
            <a:pPr algn="ctr"/>
            <a:r>
              <a:rPr lang="en-GB" sz="4000" dirty="0">
                <a:latin typeface="Impact" panose="020B0806030902050204" pitchFamily="34" charset="0"/>
              </a:rPr>
              <a:t>110% RAGE</a:t>
            </a:r>
          </a:p>
        </p:txBody>
      </p:sp>
      <p:sp>
        <p:nvSpPr>
          <p:cNvPr id="12" name="TextBox 11">
            <a:extLst>
              <a:ext uri="{FF2B5EF4-FFF2-40B4-BE49-F238E27FC236}">
                <a16:creationId xmlns:a16="http://schemas.microsoft.com/office/drawing/2014/main" id="{A20C242B-D8D2-4B33-9E65-B5AE4089BEED}"/>
              </a:ext>
            </a:extLst>
          </p:cNvPr>
          <p:cNvSpPr txBox="1"/>
          <p:nvPr/>
        </p:nvSpPr>
        <p:spPr>
          <a:xfrm>
            <a:off x="8637563" y="5795889"/>
            <a:ext cx="3121434" cy="369332"/>
          </a:xfrm>
          <a:prstGeom prst="rect">
            <a:avLst/>
          </a:prstGeom>
          <a:noFill/>
        </p:spPr>
        <p:txBody>
          <a:bodyPr wrap="square" rtlCol="0">
            <a:spAutoFit/>
          </a:bodyPr>
          <a:lstStyle/>
          <a:p>
            <a:endParaRPr lang="en-GB"/>
          </a:p>
        </p:txBody>
      </p:sp>
      <p:pic>
        <p:nvPicPr>
          <p:cNvPr id="14" name="Picture 2" descr="Image result for lens flare eyes">
            <a:extLst>
              <a:ext uri="{FF2B5EF4-FFF2-40B4-BE49-F238E27FC236}">
                <a16:creationId xmlns:a16="http://schemas.microsoft.com/office/drawing/2014/main" id="{4B2C8C69-DA6F-426D-85E1-5AF9841A78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3283" y="1174250"/>
            <a:ext cx="545455" cy="3063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lens flare eyes">
            <a:extLst>
              <a:ext uri="{FF2B5EF4-FFF2-40B4-BE49-F238E27FC236}">
                <a16:creationId xmlns:a16="http://schemas.microsoft.com/office/drawing/2014/main" id="{D0164EAD-E4D5-4052-95EB-54E9D4C793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1306" y="1174250"/>
            <a:ext cx="545455" cy="306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49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nodePh="1">
                                  <p:stCondLst>
                                    <p:cond delay="0"/>
                                  </p:stCondLst>
                                  <p:endCondLst>
                                    <p:cond evt="begin" delay="0">
                                      <p:tn val="30"/>
                                    </p:cond>
                                  </p:end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animBg="1"/>
      <p:bldP spid="9" grpId="0" animBg="1"/>
      <p:bldP spid="12"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http://r72.cooltext.com/rendered/cooltext327444136884898.gif">
            <a:extLst>
              <a:ext uri="{FF2B5EF4-FFF2-40B4-BE49-F238E27FC236}">
                <a16:creationId xmlns:a16="http://schemas.microsoft.com/office/drawing/2014/main" id="{BCC77D4E-5E63-4528-8FF9-73707540EE3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2736535" y="0"/>
            <a:ext cx="6718929" cy="176325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BF3E0D2-848E-47D8-B279-9B97DB993153}"/>
              </a:ext>
            </a:extLst>
          </p:cNvPr>
          <p:cNvSpPr txBox="1">
            <a:spLocks/>
          </p:cNvSpPr>
          <p:nvPr/>
        </p:nvSpPr>
        <p:spPr>
          <a:xfrm>
            <a:off x="838200" y="2766218"/>
            <a:ext cx="304468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b="1" dirty="0">
                <a:solidFill>
                  <a:schemeClr val="bg1"/>
                </a:solidFill>
                <a:latin typeface="Comic Sans MS" panose="030F0702030302020204" pitchFamily="66" charset="0"/>
              </a:rPr>
              <a:t>I’d understand if after being lectured by </a:t>
            </a:r>
            <a:r>
              <a:rPr lang="en-GB" sz="1800" b="1" dirty="0" err="1">
                <a:solidFill>
                  <a:schemeClr val="bg1"/>
                </a:solidFill>
                <a:latin typeface="Comic Sans MS" panose="030F0702030302020204" pitchFamily="66" charset="0"/>
              </a:rPr>
              <a:t>Taku</a:t>
            </a:r>
            <a:r>
              <a:rPr lang="en-GB" sz="1800" b="1" dirty="0">
                <a:solidFill>
                  <a:schemeClr val="bg1"/>
                </a:solidFill>
                <a:latin typeface="Comic Sans MS" panose="030F0702030302020204" pitchFamily="66" charset="0"/>
              </a:rPr>
              <a:t> like that you’d want to take a break…</a:t>
            </a:r>
          </a:p>
        </p:txBody>
      </p:sp>
      <p:sp>
        <p:nvSpPr>
          <p:cNvPr id="4" name="Title 1">
            <a:extLst>
              <a:ext uri="{FF2B5EF4-FFF2-40B4-BE49-F238E27FC236}">
                <a16:creationId xmlns:a16="http://schemas.microsoft.com/office/drawing/2014/main" id="{AF347D92-0987-4001-A4C1-CC978FB0FBBC}"/>
              </a:ext>
            </a:extLst>
          </p:cNvPr>
          <p:cNvSpPr txBox="1">
            <a:spLocks/>
          </p:cNvSpPr>
          <p:nvPr/>
        </p:nvSpPr>
        <p:spPr>
          <a:xfrm>
            <a:off x="3051312" y="4273111"/>
            <a:ext cx="304468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b="1" dirty="0">
                <a:solidFill>
                  <a:schemeClr val="bg1"/>
                </a:solidFill>
                <a:latin typeface="Comic Sans MS" panose="030F0702030302020204" pitchFamily="66" charset="0"/>
              </a:rPr>
              <a:t>But </a:t>
            </a:r>
            <a:r>
              <a:rPr lang="en-GB" sz="1800" b="1" dirty="0" err="1">
                <a:solidFill>
                  <a:schemeClr val="bg1"/>
                </a:solidFill>
                <a:latin typeface="Comic Sans MS" panose="030F0702030302020204" pitchFamily="66" charset="0"/>
              </a:rPr>
              <a:t>Taku</a:t>
            </a:r>
            <a:r>
              <a:rPr lang="en-GB" sz="1800" b="1" dirty="0">
                <a:solidFill>
                  <a:schemeClr val="bg1"/>
                </a:solidFill>
                <a:latin typeface="Comic Sans MS" panose="030F0702030302020204" pitchFamily="66" charset="0"/>
              </a:rPr>
              <a:t> can still be tamed. Be strong.</a:t>
            </a:r>
          </a:p>
        </p:txBody>
      </p:sp>
      <p:sp>
        <p:nvSpPr>
          <p:cNvPr id="5" name="Rectangle 4">
            <a:hlinkClick r:id="rId3" action="ppaction://hlinksldjump"/>
            <a:extLst>
              <a:ext uri="{FF2B5EF4-FFF2-40B4-BE49-F238E27FC236}">
                <a16:creationId xmlns:a16="http://schemas.microsoft.com/office/drawing/2014/main" id="{4A4E4765-25D9-4579-8B37-464C2E478B1B}"/>
              </a:ext>
            </a:extLst>
          </p:cNvPr>
          <p:cNvSpPr/>
          <p:nvPr/>
        </p:nvSpPr>
        <p:spPr>
          <a:xfrm>
            <a:off x="8613913" y="5128591"/>
            <a:ext cx="3044687" cy="1020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hlinkClick r:id="rId3" action="ppaction://hlinksldjump"/>
            <a:extLst>
              <a:ext uri="{FF2B5EF4-FFF2-40B4-BE49-F238E27FC236}">
                <a16:creationId xmlns:a16="http://schemas.microsoft.com/office/drawing/2014/main" id="{AF085B09-EF81-4A6A-812E-E7ED6D3CB41C}"/>
              </a:ext>
            </a:extLst>
          </p:cNvPr>
          <p:cNvSpPr txBox="1"/>
          <p:nvPr/>
        </p:nvSpPr>
        <p:spPr>
          <a:xfrm>
            <a:off x="8613913" y="5094748"/>
            <a:ext cx="3044687" cy="707886"/>
          </a:xfrm>
          <a:prstGeom prst="rect">
            <a:avLst/>
          </a:prstGeom>
          <a:noFill/>
        </p:spPr>
        <p:txBody>
          <a:bodyPr wrap="square" rtlCol="0">
            <a:spAutoFit/>
          </a:bodyPr>
          <a:lstStyle/>
          <a:p>
            <a:pPr algn="ctr"/>
            <a:r>
              <a:rPr lang="en-GB" sz="4000" dirty="0">
                <a:solidFill>
                  <a:srgbClr val="FF0000"/>
                </a:solidFill>
              </a:rPr>
              <a:t>Try again</a:t>
            </a:r>
          </a:p>
        </p:txBody>
      </p:sp>
    </p:spTree>
    <p:extLst>
      <p:ext uri="{BB962C8B-B14F-4D97-AF65-F5344CB8AC3E}">
        <p14:creationId xmlns:p14="http://schemas.microsoft.com/office/powerpoint/2010/main" val="390825801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outside school background dating simulator">
            <a:extLst>
              <a:ext uri="{FF2B5EF4-FFF2-40B4-BE49-F238E27FC236}">
                <a16:creationId xmlns:a16="http://schemas.microsoft.com/office/drawing/2014/main" id="{5155DE4E-3911-4038-8C5C-BB01A3A5B2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21" b="960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wearing a uniform and standing in a room&#10;&#10;Description automatically generated">
            <a:extLst>
              <a:ext uri="{FF2B5EF4-FFF2-40B4-BE49-F238E27FC236}">
                <a16:creationId xmlns:a16="http://schemas.microsoft.com/office/drawing/2014/main" id="{247401C3-E3AD-45C6-A30E-C76B26D976AE}"/>
              </a:ext>
            </a:extLst>
          </p:cNvPr>
          <p:cNvPicPr>
            <a:picLocks noChangeAspect="1"/>
          </p:cNvPicPr>
          <p:nvPr/>
        </p:nvPicPr>
        <p:blipFill rotWithShape="1">
          <a:blip r:embed="rId3">
            <a:extLst>
              <a:ext uri="{28A0092B-C50C-407E-A947-70E740481C1C}">
                <a14:useLocalDpi xmlns:a14="http://schemas.microsoft.com/office/drawing/2010/main" val="0"/>
              </a:ext>
            </a:extLst>
          </a:blip>
          <a:srcRect l="16667" t="7500" r="23703"/>
          <a:stretch/>
        </p:blipFill>
        <p:spPr>
          <a:xfrm>
            <a:off x="4873707" y="952500"/>
            <a:ext cx="2444586" cy="4114800"/>
          </a:xfrm>
          <a:prstGeom prst="rect">
            <a:avLst/>
          </a:prstGeom>
        </p:spPr>
      </p:pic>
      <p:sp>
        <p:nvSpPr>
          <p:cNvPr id="4" name="Speech Bubble: Oval 3">
            <a:extLst>
              <a:ext uri="{FF2B5EF4-FFF2-40B4-BE49-F238E27FC236}">
                <a16:creationId xmlns:a16="http://schemas.microsoft.com/office/drawing/2014/main" id="{C451A9D6-8BF8-4C7D-9F72-373897D9941A}"/>
              </a:ext>
            </a:extLst>
          </p:cNvPr>
          <p:cNvSpPr/>
          <p:nvPr/>
        </p:nvSpPr>
        <p:spPr>
          <a:xfrm>
            <a:off x="7867650" y="0"/>
            <a:ext cx="3429000" cy="2190750"/>
          </a:xfrm>
          <a:prstGeom prst="wedgeEllipseCallout">
            <a:avLst>
              <a:gd name="adj1" fmla="val -85277"/>
              <a:gd name="adj2" fmla="val 242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908EC2D-F66B-446B-BC3C-6E4C67E3C4CA}"/>
              </a:ext>
            </a:extLst>
          </p:cNvPr>
          <p:cNvSpPr txBox="1"/>
          <p:nvPr/>
        </p:nvSpPr>
        <p:spPr>
          <a:xfrm>
            <a:off x="8195310" y="726043"/>
            <a:ext cx="2773680" cy="707886"/>
          </a:xfrm>
          <a:prstGeom prst="rect">
            <a:avLst/>
          </a:prstGeom>
          <a:noFill/>
        </p:spPr>
        <p:txBody>
          <a:bodyPr wrap="square" rtlCol="0">
            <a:spAutoFit/>
          </a:bodyPr>
          <a:lstStyle/>
          <a:p>
            <a:pPr algn="ctr"/>
            <a:r>
              <a:rPr lang="en-GB" sz="2000" dirty="0">
                <a:latin typeface="Goudy Stout" panose="0202090407030B020401" pitchFamily="18" charset="0"/>
              </a:rPr>
              <a:t>I thought we had something… </a:t>
            </a:r>
          </a:p>
        </p:txBody>
      </p:sp>
      <p:sp>
        <p:nvSpPr>
          <p:cNvPr id="8" name="Rectangle 7">
            <a:extLst>
              <a:ext uri="{FF2B5EF4-FFF2-40B4-BE49-F238E27FC236}">
                <a16:creationId xmlns:a16="http://schemas.microsoft.com/office/drawing/2014/main" id="{CAD0F88C-EF7D-4359-A452-4BD405345750}"/>
              </a:ext>
            </a:extLst>
          </p:cNvPr>
          <p:cNvSpPr/>
          <p:nvPr/>
        </p:nvSpPr>
        <p:spPr>
          <a:xfrm>
            <a:off x="4535280" y="5224839"/>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9" name="TextBox 8">
            <a:extLst>
              <a:ext uri="{FF2B5EF4-FFF2-40B4-BE49-F238E27FC236}">
                <a16:creationId xmlns:a16="http://schemas.microsoft.com/office/drawing/2014/main" id="{CF2A021A-12E7-44D4-991F-20AF8443D6EA}"/>
              </a:ext>
            </a:extLst>
          </p:cNvPr>
          <p:cNvSpPr txBox="1"/>
          <p:nvPr/>
        </p:nvSpPr>
        <p:spPr>
          <a:xfrm>
            <a:off x="4535280" y="5224839"/>
            <a:ext cx="2573443" cy="707886"/>
          </a:xfrm>
          <a:prstGeom prst="rect">
            <a:avLst/>
          </a:prstGeom>
          <a:solidFill>
            <a:srgbClr val="FF0000"/>
          </a:solidFill>
        </p:spPr>
        <p:txBody>
          <a:bodyPr wrap="square" rtlCol="0">
            <a:spAutoFit/>
          </a:bodyPr>
          <a:lstStyle/>
          <a:p>
            <a:pPr algn="ctr"/>
            <a:r>
              <a:rPr lang="en-GB" sz="4000" dirty="0">
                <a:latin typeface="Impact" panose="020B0806030902050204" pitchFamily="34" charset="0"/>
              </a:rPr>
              <a:t>80% RAGE</a:t>
            </a:r>
          </a:p>
        </p:txBody>
      </p:sp>
      <p:sp>
        <p:nvSpPr>
          <p:cNvPr id="7" name="Rectangle 6">
            <a:hlinkClick r:id="rId4" action="ppaction://hlinksldjump"/>
            <a:extLst>
              <a:ext uri="{FF2B5EF4-FFF2-40B4-BE49-F238E27FC236}">
                <a16:creationId xmlns:a16="http://schemas.microsoft.com/office/drawing/2014/main" id="{5A0E195B-3491-480B-81E1-797E8E50A624}"/>
              </a:ext>
            </a:extLst>
          </p:cNvPr>
          <p:cNvSpPr/>
          <p:nvPr/>
        </p:nvSpPr>
        <p:spPr>
          <a:xfrm>
            <a:off x="8637563" y="5795889"/>
            <a:ext cx="3121437" cy="781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hlinkClick r:id="rId5" action="ppaction://hlinksldjump"/>
            <a:extLst>
              <a:ext uri="{FF2B5EF4-FFF2-40B4-BE49-F238E27FC236}">
                <a16:creationId xmlns:a16="http://schemas.microsoft.com/office/drawing/2014/main" id="{4784D095-67B3-4E77-8B99-60EC5093A38C}"/>
              </a:ext>
            </a:extLst>
          </p:cNvPr>
          <p:cNvSpPr/>
          <p:nvPr/>
        </p:nvSpPr>
        <p:spPr>
          <a:xfrm>
            <a:off x="432997" y="5795889"/>
            <a:ext cx="3121437" cy="781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5" action="ppaction://hlinksldjump"/>
            <a:extLst>
              <a:ext uri="{FF2B5EF4-FFF2-40B4-BE49-F238E27FC236}">
                <a16:creationId xmlns:a16="http://schemas.microsoft.com/office/drawing/2014/main" id="{E7F8F1E4-C510-469F-9377-C4B0C5E3A06A}"/>
              </a:ext>
            </a:extLst>
          </p:cNvPr>
          <p:cNvSpPr txBox="1"/>
          <p:nvPr/>
        </p:nvSpPr>
        <p:spPr>
          <a:xfrm>
            <a:off x="433000" y="5795889"/>
            <a:ext cx="3121434" cy="369332"/>
          </a:xfrm>
          <a:prstGeom prst="rect">
            <a:avLst/>
          </a:prstGeom>
          <a:noFill/>
        </p:spPr>
        <p:txBody>
          <a:bodyPr wrap="square" rtlCol="0">
            <a:spAutoFit/>
          </a:bodyPr>
          <a:lstStyle/>
          <a:p>
            <a:pPr algn="ctr"/>
            <a:r>
              <a:rPr lang="en-GB" dirty="0"/>
              <a:t>We do I swear</a:t>
            </a:r>
          </a:p>
        </p:txBody>
      </p:sp>
      <p:sp>
        <p:nvSpPr>
          <p:cNvPr id="12" name="TextBox 11">
            <a:extLst>
              <a:ext uri="{FF2B5EF4-FFF2-40B4-BE49-F238E27FC236}">
                <a16:creationId xmlns:a16="http://schemas.microsoft.com/office/drawing/2014/main" id="{A20C242B-D8D2-4B33-9E65-B5AE4089BEED}"/>
              </a:ext>
            </a:extLst>
          </p:cNvPr>
          <p:cNvSpPr txBox="1"/>
          <p:nvPr/>
        </p:nvSpPr>
        <p:spPr>
          <a:xfrm>
            <a:off x="8637563" y="5795889"/>
            <a:ext cx="3121434" cy="369332"/>
          </a:xfrm>
          <a:prstGeom prst="rect">
            <a:avLst/>
          </a:prstGeom>
          <a:noFill/>
        </p:spPr>
        <p:txBody>
          <a:bodyPr wrap="square" rtlCol="0">
            <a:spAutoFit/>
          </a:bodyPr>
          <a:lstStyle/>
          <a:p>
            <a:endParaRPr lang="en-GB"/>
          </a:p>
        </p:txBody>
      </p:sp>
      <p:sp>
        <p:nvSpPr>
          <p:cNvPr id="13" name="TextBox 12">
            <a:hlinkClick r:id="rId4" action="ppaction://hlinksldjump"/>
            <a:extLst>
              <a:ext uri="{FF2B5EF4-FFF2-40B4-BE49-F238E27FC236}">
                <a16:creationId xmlns:a16="http://schemas.microsoft.com/office/drawing/2014/main" id="{25CE4331-CF8D-4C51-A0A0-AE9FBD5E8074}"/>
              </a:ext>
            </a:extLst>
          </p:cNvPr>
          <p:cNvSpPr txBox="1"/>
          <p:nvPr/>
        </p:nvSpPr>
        <p:spPr>
          <a:xfrm>
            <a:off x="8637563" y="5778388"/>
            <a:ext cx="3121434" cy="646331"/>
          </a:xfrm>
          <a:prstGeom prst="rect">
            <a:avLst/>
          </a:prstGeom>
          <a:noFill/>
        </p:spPr>
        <p:txBody>
          <a:bodyPr wrap="square" rtlCol="0">
            <a:spAutoFit/>
          </a:bodyPr>
          <a:lstStyle/>
          <a:p>
            <a:pPr algn="ctr"/>
            <a:r>
              <a:rPr lang="en-GB" dirty="0"/>
              <a:t>You haven’t even invited me to your trap house.</a:t>
            </a:r>
          </a:p>
        </p:txBody>
      </p:sp>
    </p:spTree>
    <p:extLst>
      <p:ext uri="{BB962C8B-B14F-4D97-AF65-F5344CB8AC3E}">
        <p14:creationId xmlns:p14="http://schemas.microsoft.com/office/powerpoint/2010/main" val="99526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nodePh="1">
                                  <p:stCondLst>
                                    <p:cond delay="0"/>
                                  </p:stCondLst>
                                  <p:endCondLst>
                                    <p:cond evt="begin" delay="0">
                                      <p:tn val="30"/>
                                    </p:cond>
                                  </p:end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animBg="1"/>
      <p:bldP spid="9" grpId="0" animBg="1"/>
      <p:bldP spid="7" grpId="0" animBg="1"/>
      <p:bldP spid="11" grpId="0" animBg="1"/>
      <p:bldP spid="10" grpId="0"/>
      <p:bldP spid="12" grpId="0"/>
      <p:bldP spid="1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outside school background dating simulator">
            <a:extLst>
              <a:ext uri="{FF2B5EF4-FFF2-40B4-BE49-F238E27FC236}">
                <a16:creationId xmlns:a16="http://schemas.microsoft.com/office/drawing/2014/main" id="{5155DE4E-3911-4038-8C5C-BB01A3A5B2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21" b="960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wearing a uniform and standing in a room&#10;&#10;Description automatically generated">
            <a:extLst>
              <a:ext uri="{FF2B5EF4-FFF2-40B4-BE49-F238E27FC236}">
                <a16:creationId xmlns:a16="http://schemas.microsoft.com/office/drawing/2014/main" id="{247401C3-E3AD-45C6-A30E-C76B26D976AE}"/>
              </a:ext>
            </a:extLst>
          </p:cNvPr>
          <p:cNvPicPr>
            <a:picLocks noChangeAspect="1"/>
          </p:cNvPicPr>
          <p:nvPr/>
        </p:nvPicPr>
        <p:blipFill rotWithShape="1">
          <a:blip r:embed="rId3">
            <a:extLst>
              <a:ext uri="{28A0092B-C50C-407E-A947-70E740481C1C}">
                <a14:useLocalDpi xmlns:a14="http://schemas.microsoft.com/office/drawing/2010/main" val="0"/>
              </a:ext>
            </a:extLst>
          </a:blip>
          <a:srcRect l="16667" t="7500" r="23703"/>
          <a:stretch/>
        </p:blipFill>
        <p:spPr>
          <a:xfrm>
            <a:off x="4873707" y="952500"/>
            <a:ext cx="2444586" cy="4114800"/>
          </a:xfrm>
          <a:prstGeom prst="rect">
            <a:avLst/>
          </a:prstGeom>
        </p:spPr>
      </p:pic>
      <p:sp>
        <p:nvSpPr>
          <p:cNvPr id="4" name="Speech Bubble: Oval 3">
            <a:extLst>
              <a:ext uri="{FF2B5EF4-FFF2-40B4-BE49-F238E27FC236}">
                <a16:creationId xmlns:a16="http://schemas.microsoft.com/office/drawing/2014/main" id="{C451A9D6-8BF8-4C7D-9F72-373897D9941A}"/>
              </a:ext>
            </a:extLst>
          </p:cNvPr>
          <p:cNvSpPr/>
          <p:nvPr/>
        </p:nvSpPr>
        <p:spPr>
          <a:xfrm>
            <a:off x="7867650" y="0"/>
            <a:ext cx="3429000" cy="2190750"/>
          </a:xfrm>
          <a:prstGeom prst="wedgeEllipseCallout">
            <a:avLst>
              <a:gd name="adj1" fmla="val -85277"/>
              <a:gd name="adj2" fmla="val 242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908EC2D-F66B-446B-BC3C-6E4C67E3C4CA}"/>
              </a:ext>
            </a:extLst>
          </p:cNvPr>
          <p:cNvSpPr txBox="1"/>
          <p:nvPr/>
        </p:nvSpPr>
        <p:spPr>
          <a:xfrm>
            <a:off x="8362949" y="323850"/>
            <a:ext cx="2581715" cy="369332"/>
          </a:xfrm>
          <a:prstGeom prst="rect">
            <a:avLst/>
          </a:prstGeom>
          <a:noFill/>
        </p:spPr>
        <p:txBody>
          <a:bodyPr wrap="square" rtlCol="0">
            <a:spAutoFit/>
          </a:bodyPr>
          <a:lstStyle/>
          <a:p>
            <a:pPr algn="ctr"/>
            <a:r>
              <a:rPr lang="en-GB" dirty="0">
                <a:latin typeface="Goudy Stout" panose="0202090407030B020401" pitchFamily="18" charset="0"/>
              </a:rPr>
              <a:t>We sipped lean together… </a:t>
            </a:r>
          </a:p>
        </p:txBody>
      </p:sp>
      <p:sp>
        <p:nvSpPr>
          <p:cNvPr id="8" name="Rectangle 7">
            <a:extLst>
              <a:ext uri="{FF2B5EF4-FFF2-40B4-BE49-F238E27FC236}">
                <a16:creationId xmlns:a16="http://schemas.microsoft.com/office/drawing/2014/main" id="{CAD0F88C-EF7D-4359-A452-4BD405345750}"/>
              </a:ext>
            </a:extLst>
          </p:cNvPr>
          <p:cNvSpPr/>
          <p:nvPr/>
        </p:nvSpPr>
        <p:spPr>
          <a:xfrm>
            <a:off x="4535280" y="5224839"/>
            <a:ext cx="3121433" cy="781878"/>
          </a:xfrm>
          <a:prstGeom prst="rect">
            <a:avLst/>
          </a:prstGeom>
          <a:solidFill>
            <a:schemeClr val="bg1"/>
          </a:solid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9" name="TextBox 8">
            <a:extLst>
              <a:ext uri="{FF2B5EF4-FFF2-40B4-BE49-F238E27FC236}">
                <a16:creationId xmlns:a16="http://schemas.microsoft.com/office/drawing/2014/main" id="{CF2A021A-12E7-44D4-991F-20AF8443D6EA}"/>
              </a:ext>
            </a:extLst>
          </p:cNvPr>
          <p:cNvSpPr txBox="1"/>
          <p:nvPr/>
        </p:nvSpPr>
        <p:spPr>
          <a:xfrm>
            <a:off x="4535280" y="5224839"/>
            <a:ext cx="2263726" cy="769441"/>
          </a:xfrm>
          <a:prstGeom prst="rect">
            <a:avLst/>
          </a:prstGeom>
          <a:solidFill>
            <a:srgbClr val="FF0000"/>
          </a:solidFill>
        </p:spPr>
        <p:txBody>
          <a:bodyPr wrap="square" rtlCol="0">
            <a:spAutoFit/>
          </a:bodyPr>
          <a:lstStyle/>
          <a:p>
            <a:pPr algn="ctr"/>
            <a:r>
              <a:rPr lang="en-GB" sz="3200" dirty="0">
                <a:latin typeface="Impact" panose="020B0806030902050204" pitchFamily="34" charset="0"/>
              </a:rPr>
              <a:t>60% RAGE</a:t>
            </a:r>
          </a:p>
          <a:p>
            <a:pPr algn="ctr"/>
            <a:endParaRPr lang="en-GB" sz="1100" dirty="0">
              <a:latin typeface="Impact" panose="020B0806030902050204" pitchFamily="34" charset="0"/>
            </a:endParaRPr>
          </a:p>
        </p:txBody>
      </p:sp>
      <p:sp>
        <p:nvSpPr>
          <p:cNvPr id="7" name="Rectangle 6">
            <a:hlinkClick r:id="rId4" action="ppaction://hlinksldjump"/>
            <a:extLst>
              <a:ext uri="{FF2B5EF4-FFF2-40B4-BE49-F238E27FC236}">
                <a16:creationId xmlns:a16="http://schemas.microsoft.com/office/drawing/2014/main" id="{5A0E195B-3491-480B-81E1-797E8E50A624}"/>
              </a:ext>
            </a:extLst>
          </p:cNvPr>
          <p:cNvSpPr/>
          <p:nvPr/>
        </p:nvSpPr>
        <p:spPr>
          <a:xfrm>
            <a:off x="8637563" y="5795889"/>
            <a:ext cx="3121437" cy="781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hlinkClick r:id="rId5" action="ppaction://hlinksldjump"/>
            <a:extLst>
              <a:ext uri="{FF2B5EF4-FFF2-40B4-BE49-F238E27FC236}">
                <a16:creationId xmlns:a16="http://schemas.microsoft.com/office/drawing/2014/main" id="{4784D095-67B3-4E77-8B99-60EC5093A38C}"/>
              </a:ext>
            </a:extLst>
          </p:cNvPr>
          <p:cNvSpPr/>
          <p:nvPr/>
        </p:nvSpPr>
        <p:spPr>
          <a:xfrm>
            <a:off x="432997" y="5795889"/>
            <a:ext cx="3121437" cy="781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5" action="ppaction://hlinksldjump"/>
            <a:extLst>
              <a:ext uri="{FF2B5EF4-FFF2-40B4-BE49-F238E27FC236}">
                <a16:creationId xmlns:a16="http://schemas.microsoft.com/office/drawing/2014/main" id="{E7F8F1E4-C510-469F-9377-C4B0C5E3A06A}"/>
              </a:ext>
            </a:extLst>
          </p:cNvPr>
          <p:cNvSpPr txBox="1"/>
          <p:nvPr/>
        </p:nvSpPr>
        <p:spPr>
          <a:xfrm>
            <a:off x="433000" y="5795889"/>
            <a:ext cx="3121434" cy="646331"/>
          </a:xfrm>
          <a:prstGeom prst="rect">
            <a:avLst/>
          </a:prstGeom>
          <a:noFill/>
        </p:spPr>
        <p:txBody>
          <a:bodyPr wrap="square" rtlCol="0">
            <a:spAutoFit/>
          </a:bodyPr>
          <a:lstStyle/>
          <a:p>
            <a:pPr algn="ctr"/>
            <a:r>
              <a:rPr lang="en-GB" dirty="0"/>
              <a:t>Bro that’s just a regular Saturday for me</a:t>
            </a:r>
          </a:p>
        </p:txBody>
      </p:sp>
      <p:sp>
        <p:nvSpPr>
          <p:cNvPr id="12" name="TextBox 11">
            <a:extLst>
              <a:ext uri="{FF2B5EF4-FFF2-40B4-BE49-F238E27FC236}">
                <a16:creationId xmlns:a16="http://schemas.microsoft.com/office/drawing/2014/main" id="{A20C242B-D8D2-4B33-9E65-B5AE4089BEED}"/>
              </a:ext>
            </a:extLst>
          </p:cNvPr>
          <p:cNvSpPr txBox="1"/>
          <p:nvPr/>
        </p:nvSpPr>
        <p:spPr>
          <a:xfrm>
            <a:off x="8637563" y="5795889"/>
            <a:ext cx="3121434" cy="369332"/>
          </a:xfrm>
          <a:prstGeom prst="rect">
            <a:avLst/>
          </a:prstGeom>
          <a:noFill/>
        </p:spPr>
        <p:txBody>
          <a:bodyPr wrap="square" rtlCol="0">
            <a:spAutoFit/>
          </a:bodyPr>
          <a:lstStyle/>
          <a:p>
            <a:endParaRPr lang="en-GB"/>
          </a:p>
        </p:txBody>
      </p:sp>
      <p:sp>
        <p:nvSpPr>
          <p:cNvPr id="13" name="TextBox 12">
            <a:hlinkClick r:id="rId4" action="ppaction://hlinksldjump"/>
            <a:extLst>
              <a:ext uri="{FF2B5EF4-FFF2-40B4-BE49-F238E27FC236}">
                <a16:creationId xmlns:a16="http://schemas.microsoft.com/office/drawing/2014/main" id="{25CE4331-CF8D-4C51-A0A0-AE9FBD5E8074}"/>
              </a:ext>
            </a:extLst>
          </p:cNvPr>
          <p:cNvSpPr txBox="1"/>
          <p:nvPr/>
        </p:nvSpPr>
        <p:spPr>
          <a:xfrm>
            <a:off x="8637563" y="5778388"/>
            <a:ext cx="3121434" cy="646331"/>
          </a:xfrm>
          <a:prstGeom prst="rect">
            <a:avLst/>
          </a:prstGeom>
          <a:noFill/>
        </p:spPr>
        <p:txBody>
          <a:bodyPr wrap="square" rtlCol="0">
            <a:spAutoFit/>
          </a:bodyPr>
          <a:lstStyle/>
          <a:p>
            <a:pPr algn="ctr"/>
            <a:r>
              <a:rPr lang="en-GB" dirty="0"/>
              <a:t>And we still can if you give me a chance</a:t>
            </a:r>
          </a:p>
        </p:txBody>
      </p:sp>
    </p:spTree>
    <p:extLst>
      <p:ext uri="{BB962C8B-B14F-4D97-AF65-F5344CB8AC3E}">
        <p14:creationId xmlns:p14="http://schemas.microsoft.com/office/powerpoint/2010/main" val="338045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nodePh="1">
                                  <p:stCondLst>
                                    <p:cond delay="0"/>
                                  </p:stCondLst>
                                  <p:endCondLst>
                                    <p:cond evt="begin" delay="0">
                                      <p:tn val="30"/>
                                    </p:cond>
                                  </p:end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animBg="1"/>
      <p:bldP spid="9" grpId="0" animBg="1"/>
      <p:bldP spid="7" grpId="0" animBg="1"/>
      <p:bldP spid="11" grpId="0" animBg="1"/>
      <p:bldP spid="10" grpId="0"/>
      <p:bldP spid="12" grpId="0"/>
      <p:bldP spid="1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outside school background dating simulator">
            <a:extLst>
              <a:ext uri="{FF2B5EF4-FFF2-40B4-BE49-F238E27FC236}">
                <a16:creationId xmlns:a16="http://schemas.microsoft.com/office/drawing/2014/main" id="{5155DE4E-3911-4038-8C5C-BB01A3A5B2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21" b="960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wearing a uniform and standing in a room&#10;&#10;Description automatically generated">
            <a:extLst>
              <a:ext uri="{FF2B5EF4-FFF2-40B4-BE49-F238E27FC236}">
                <a16:creationId xmlns:a16="http://schemas.microsoft.com/office/drawing/2014/main" id="{247401C3-E3AD-45C6-A30E-C76B26D976AE}"/>
              </a:ext>
            </a:extLst>
          </p:cNvPr>
          <p:cNvPicPr>
            <a:picLocks noChangeAspect="1"/>
          </p:cNvPicPr>
          <p:nvPr/>
        </p:nvPicPr>
        <p:blipFill rotWithShape="1">
          <a:blip r:embed="rId3">
            <a:extLst>
              <a:ext uri="{28A0092B-C50C-407E-A947-70E740481C1C}">
                <a14:useLocalDpi xmlns:a14="http://schemas.microsoft.com/office/drawing/2010/main" val="0"/>
              </a:ext>
            </a:extLst>
          </a:blip>
          <a:srcRect l="16667" t="7500" r="23703"/>
          <a:stretch/>
        </p:blipFill>
        <p:spPr>
          <a:xfrm>
            <a:off x="4873707" y="952500"/>
            <a:ext cx="2444586" cy="4114800"/>
          </a:xfrm>
          <a:prstGeom prst="rect">
            <a:avLst/>
          </a:prstGeom>
        </p:spPr>
      </p:pic>
      <p:sp>
        <p:nvSpPr>
          <p:cNvPr id="4" name="Speech Bubble: Oval 3">
            <a:extLst>
              <a:ext uri="{FF2B5EF4-FFF2-40B4-BE49-F238E27FC236}">
                <a16:creationId xmlns:a16="http://schemas.microsoft.com/office/drawing/2014/main" id="{C451A9D6-8BF8-4C7D-9F72-373897D9941A}"/>
              </a:ext>
            </a:extLst>
          </p:cNvPr>
          <p:cNvSpPr/>
          <p:nvPr/>
        </p:nvSpPr>
        <p:spPr>
          <a:xfrm>
            <a:off x="7867650" y="0"/>
            <a:ext cx="3429000" cy="2190750"/>
          </a:xfrm>
          <a:prstGeom prst="wedgeEllipseCallout">
            <a:avLst>
              <a:gd name="adj1" fmla="val -85277"/>
              <a:gd name="adj2" fmla="val 242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908EC2D-F66B-446B-BC3C-6E4C67E3C4CA}"/>
              </a:ext>
            </a:extLst>
          </p:cNvPr>
          <p:cNvSpPr txBox="1"/>
          <p:nvPr/>
        </p:nvSpPr>
        <p:spPr>
          <a:xfrm>
            <a:off x="8362950" y="323850"/>
            <a:ext cx="2400300" cy="369332"/>
          </a:xfrm>
          <a:prstGeom prst="rect">
            <a:avLst/>
          </a:prstGeom>
          <a:noFill/>
        </p:spPr>
        <p:txBody>
          <a:bodyPr wrap="square" rtlCol="0">
            <a:spAutoFit/>
          </a:bodyPr>
          <a:lstStyle/>
          <a:p>
            <a:pPr algn="ctr"/>
            <a:r>
              <a:rPr lang="en-GB" dirty="0">
                <a:latin typeface="Goudy Stout" panose="0202090407030B020401" pitchFamily="18" charset="0"/>
              </a:rPr>
              <a:t>I let you comb my hair… </a:t>
            </a:r>
          </a:p>
        </p:txBody>
      </p:sp>
      <p:sp>
        <p:nvSpPr>
          <p:cNvPr id="8" name="Rectangle 7">
            <a:extLst>
              <a:ext uri="{FF2B5EF4-FFF2-40B4-BE49-F238E27FC236}">
                <a16:creationId xmlns:a16="http://schemas.microsoft.com/office/drawing/2014/main" id="{CAD0F88C-EF7D-4359-A452-4BD405345750}"/>
              </a:ext>
            </a:extLst>
          </p:cNvPr>
          <p:cNvSpPr/>
          <p:nvPr/>
        </p:nvSpPr>
        <p:spPr>
          <a:xfrm>
            <a:off x="4535280" y="5224839"/>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9" name="TextBox 8">
            <a:extLst>
              <a:ext uri="{FF2B5EF4-FFF2-40B4-BE49-F238E27FC236}">
                <a16:creationId xmlns:a16="http://schemas.microsoft.com/office/drawing/2014/main" id="{CF2A021A-12E7-44D4-991F-20AF8443D6EA}"/>
              </a:ext>
            </a:extLst>
          </p:cNvPr>
          <p:cNvSpPr txBox="1"/>
          <p:nvPr/>
        </p:nvSpPr>
        <p:spPr>
          <a:xfrm>
            <a:off x="4535280" y="5224839"/>
            <a:ext cx="1319830" cy="707886"/>
          </a:xfrm>
          <a:prstGeom prst="rect">
            <a:avLst/>
          </a:prstGeom>
          <a:solidFill>
            <a:srgbClr val="FF0000"/>
          </a:solidFill>
        </p:spPr>
        <p:txBody>
          <a:bodyPr wrap="square" rtlCol="0">
            <a:spAutoFit/>
          </a:bodyPr>
          <a:lstStyle/>
          <a:p>
            <a:pPr algn="ctr"/>
            <a:r>
              <a:rPr lang="en-GB" sz="2000" dirty="0">
                <a:latin typeface="Impact" panose="020B0806030902050204" pitchFamily="34" charset="0"/>
              </a:rPr>
              <a:t>40% RAGE</a:t>
            </a:r>
          </a:p>
          <a:p>
            <a:pPr algn="ctr"/>
            <a:endParaRPr lang="en-GB" sz="2000" dirty="0">
              <a:latin typeface="Impact" panose="020B0806030902050204" pitchFamily="34" charset="0"/>
            </a:endParaRPr>
          </a:p>
        </p:txBody>
      </p:sp>
      <p:sp>
        <p:nvSpPr>
          <p:cNvPr id="7" name="Rectangle 6">
            <a:hlinkClick r:id="rId4" action="ppaction://hlinksldjump"/>
            <a:extLst>
              <a:ext uri="{FF2B5EF4-FFF2-40B4-BE49-F238E27FC236}">
                <a16:creationId xmlns:a16="http://schemas.microsoft.com/office/drawing/2014/main" id="{5A0E195B-3491-480B-81E1-797E8E50A624}"/>
              </a:ext>
            </a:extLst>
          </p:cNvPr>
          <p:cNvSpPr/>
          <p:nvPr/>
        </p:nvSpPr>
        <p:spPr>
          <a:xfrm>
            <a:off x="8637563" y="5795889"/>
            <a:ext cx="3121437" cy="781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hlinkClick r:id="rId5" action="ppaction://hlinksldjump"/>
            <a:extLst>
              <a:ext uri="{FF2B5EF4-FFF2-40B4-BE49-F238E27FC236}">
                <a16:creationId xmlns:a16="http://schemas.microsoft.com/office/drawing/2014/main" id="{4784D095-67B3-4E77-8B99-60EC5093A38C}"/>
              </a:ext>
            </a:extLst>
          </p:cNvPr>
          <p:cNvSpPr/>
          <p:nvPr/>
        </p:nvSpPr>
        <p:spPr>
          <a:xfrm>
            <a:off x="432997" y="5795889"/>
            <a:ext cx="3121437" cy="781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5" action="ppaction://hlinksldjump"/>
            <a:extLst>
              <a:ext uri="{FF2B5EF4-FFF2-40B4-BE49-F238E27FC236}">
                <a16:creationId xmlns:a16="http://schemas.microsoft.com/office/drawing/2014/main" id="{E7F8F1E4-C510-469F-9377-C4B0C5E3A06A}"/>
              </a:ext>
            </a:extLst>
          </p:cNvPr>
          <p:cNvSpPr txBox="1"/>
          <p:nvPr/>
        </p:nvSpPr>
        <p:spPr>
          <a:xfrm>
            <a:off x="433000" y="5795889"/>
            <a:ext cx="3121434" cy="646331"/>
          </a:xfrm>
          <a:prstGeom prst="rect">
            <a:avLst/>
          </a:prstGeom>
          <a:noFill/>
        </p:spPr>
        <p:txBody>
          <a:bodyPr wrap="square" rtlCol="0">
            <a:spAutoFit/>
          </a:bodyPr>
          <a:lstStyle/>
          <a:p>
            <a:pPr algn="ctr"/>
            <a:r>
              <a:rPr lang="en-GB" dirty="0"/>
              <a:t>(You need to put some oil in that still)</a:t>
            </a:r>
          </a:p>
        </p:txBody>
      </p:sp>
      <p:sp>
        <p:nvSpPr>
          <p:cNvPr id="12" name="TextBox 11">
            <a:extLst>
              <a:ext uri="{FF2B5EF4-FFF2-40B4-BE49-F238E27FC236}">
                <a16:creationId xmlns:a16="http://schemas.microsoft.com/office/drawing/2014/main" id="{A20C242B-D8D2-4B33-9E65-B5AE4089BEED}"/>
              </a:ext>
            </a:extLst>
          </p:cNvPr>
          <p:cNvSpPr txBox="1"/>
          <p:nvPr/>
        </p:nvSpPr>
        <p:spPr>
          <a:xfrm>
            <a:off x="8637563" y="5795889"/>
            <a:ext cx="3121434" cy="369332"/>
          </a:xfrm>
          <a:prstGeom prst="rect">
            <a:avLst/>
          </a:prstGeom>
          <a:noFill/>
        </p:spPr>
        <p:txBody>
          <a:bodyPr wrap="square" rtlCol="0">
            <a:spAutoFit/>
          </a:bodyPr>
          <a:lstStyle/>
          <a:p>
            <a:endParaRPr lang="en-GB"/>
          </a:p>
        </p:txBody>
      </p:sp>
      <p:sp>
        <p:nvSpPr>
          <p:cNvPr id="13" name="TextBox 12">
            <a:hlinkClick r:id="rId4" action="ppaction://hlinksldjump"/>
            <a:extLst>
              <a:ext uri="{FF2B5EF4-FFF2-40B4-BE49-F238E27FC236}">
                <a16:creationId xmlns:a16="http://schemas.microsoft.com/office/drawing/2014/main" id="{25CE4331-CF8D-4C51-A0A0-AE9FBD5E8074}"/>
              </a:ext>
            </a:extLst>
          </p:cNvPr>
          <p:cNvSpPr txBox="1"/>
          <p:nvPr/>
        </p:nvSpPr>
        <p:spPr>
          <a:xfrm>
            <a:off x="8637563" y="5778388"/>
            <a:ext cx="3121434" cy="646331"/>
          </a:xfrm>
          <a:prstGeom prst="rect">
            <a:avLst/>
          </a:prstGeom>
          <a:noFill/>
        </p:spPr>
        <p:txBody>
          <a:bodyPr wrap="square" rtlCol="0">
            <a:spAutoFit/>
          </a:bodyPr>
          <a:lstStyle/>
          <a:p>
            <a:pPr algn="ctr"/>
            <a:r>
              <a:rPr lang="en-GB" dirty="0"/>
              <a:t>Your hair is better than his anyway</a:t>
            </a:r>
          </a:p>
        </p:txBody>
      </p:sp>
    </p:spTree>
    <p:extLst>
      <p:ext uri="{BB962C8B-B14F-4D97-AF65-F5344CB8AC3E}">
        <p14:creationId xmlns:p14="http://schemas.microsoft.com/office/powerpoint/2010/main" val="28719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nodePh="1">
                                  <p:stCondLst>
                                    <p:cond delay="0"/>
                                  </p:stCondLst>
                                  <p:endCondLst>
                                    <p:cond evt="begin" delay="0">
                                      <p:tn val="30"/>
                                    </p:cond>
                                  </p:end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animBg="1"/>
      <p:bldP spid="9" grpId="0" animBg="1"/>
      <p:bldP spid="7" grpId="0" animBg="1"/>
      <p:bldP spid="11" grpId="0" animBg="1"/>
      <p:bldP spid="10" grpId="0"/>
      <p:bldP spid="12" grpId="0"/>
      <p:bldP spid="13"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http://r72.cooltext.com/rendered/cooltext327444136884898.gif">
            <a:extLst>
              <a:ext uri="{FF2B5EF4-FFF2-40B4-BE49-F238E27FC236}">
                <a16:creationId xmlns:a16="http://schemas.microsoft.com/office/drawing/2014/main" id="{BCC77D4E-5E63-4528-8FF9-73707540EE3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2736535" y="0"/>
            <a:ext cx="6718929" cy="176325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BF3E0D2-848E-47D8-B279-9B97DB993153}"/>
              </a:ext>
            </a:extLst>
          </p:cNvPr>
          <p:cNvSpPr txBox="1">
            <a:spLocks/>
          </p:cNvSpPr>
          <p:nvPr/>
        </p:nvSpPr>
        <p:spPr>
          <a:xfrm>
            <a:off x="838200" y="2766218"/>
            <a:ext cx="304468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b="1" dirty="0" err="1">
                <a:solidFill>
                  <a:schemeClr val="bg1"/>
                </a:solidFill>
                <a:latin typeface="Comic Sans MS" panose="030F0702030302020204" pitchFamily="66" charset="0"/>
              </a:rPr>
              <a:t>Naw</a:t>
            </a:r>
            <a:r>
              <a:rPr lang="en-GB" sz="1800" b="1" dirty="0">
                <a:solidFill>
                  <a:schemeClr val="bg1"/>
                </a:solidFill>
                <a:latin typeface="Comic Sans MS" panose="030F0702030302020204" pitchFamily="66" charset="0"/>
              </a:rPr>
              <a:t> that was a bit too rude still💀💀</a:t>
            </a:r>
          </a:p>
        </p:txBody>
      </p:sp>
      <p:sp>
        <p:nvSpPr>
          <p:cNvPr id="4" name="Title 1">
            <a:extLst>
              <a:ext uri="{FF2B5EF4-FFF2-40B4-BE49-F238E27FC236}">
                <a16:creationId xmlns:a16="http://schemas.microsoft.com/office/drawing/2014/main" id="{AF347D92-0987-4001-A4C1-CC978FB0FBBC}"/>
              </a:ext>
            </a:extLst>
          </p:cNvPr>
          <p:cNvSpPr txBox="1">
            <a:spLocks/>
          </p:cNvSpPr>
          <p:nvPr/>
        </p:nvSpPr>
        <p:spPr>
          <a:xfrm>
            <a:off x="3051312" y="4273111"/>
            <a:ext cx="304468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b="1" dirty="0">
                <a:solidFill>
                  <a:schemeClr val="bg1"/>
                </a:solidFill>
                <a:latin typeface="Comic Sans MS" panose="030F0702030302020204" pitchFamily="66" charset="0"/>
              </a:rPr>
              <a:t>Get back in there champ.</a:t>
            </a:r>
          </a:p>
        </p:txBody>
      </p:sp>
      <p:sp>
        <p:nvSpPr>
          <p:cNvPr id="5" name="Rectangle 4">
            <a:hlinkClick r:id="rId3" action="ppaction://hlinksldjump"/>
            <a:extLst>
              <a:ext uri="{FF2B5EF4-FFF2-40B4-BE49-F238E27FC236}">
                <a16:creationId xmlns:a16="http://schemas.microsoft.com/office/drawing/2014/main" id="{4A4E4765-25D9-4579-8B37-464C2E478B1B}"/>
              </a:ext>
            </a:extLst>
          </p:cNvPr>
          <p:cNvSpPr/>
          <p:nvPr/>
        </p:nvSpPr>
        <p:spPr>
          <a:xfrm>
            <a:off x="8613913" y="5128591"/>
            <a:ext cx="3044687" cy="1020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hlinkClick r:id="rId3" action="ppaction://hlinksldjump"/>
            <a:extLst>
              <a:ext uri="{FF2B5EF4-FFF2-40B4-BE49-F238E27FC236}">
                <a16:creationId xmlns:a16="http://schemas.microsoft.com/office/drawing/2014/main" id="{AF085B09-EF81-4A6A-812E-E7ED6D3CB41C}"/>
              </a:ext>
            </a:extLst>
          </p:cNvPr>
          <p:cNvSpPr txBox="1"/>
          <p:nvPr/>
        </p:nvSpPr>
        <p:spPr>
          <a:xfrm>
            <a:off x="8613913" y="5094748"/>
            <a:ext cx="3044687" cy="707886"/>
          </a:xfrm>
          <a:prstGeom prst="rect">
            <a:avLst/>
          </a:prstGeom>
          <a:noFill/>
        </p:spPr>
        <p:txBody>
          <a:bodyPr wrap="square" rtlCol="0">
            <a:spAutoFit/>
          </a:bodyPr>
          <a:lstStyle/>
          <a:p>
            <a:pPr algn="ctr"/>
            <a:r>
              <a:rPr lang="en-GB" sz="4000" dirty="0">
                <a:solidFill>
                  <a:srgbClr val="FF0000"/>
                </a:solidFill>
              </a:rPr>
              <a:t>Try again</a:t>
            </a:r>
          </a:p>
        </p:txBody>
      </p:sp>
    </p:spTree>
    <p:extLst>
      <p:ext uri="{BB962C8B-B14F-4D97-AF65-F5344CB8AC3E}">
        <p14:creationId xmlns:p14="http://schemas.microsoft.com/office/powerpoint/2010/main" val="74684962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dating simulator home background">
            <a:extLst>
              <a:ext uri="{FF2B5EF4-FFF2-40B4-BE49-F238E27FC236}">
                <a16:creationId xmlns:a16="http://schemas.microsoft.com/office/drawing/2014/main" id="{2218BF36-9A50-4D5F-94B8-65BC643B3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0C6AC1-CC12-4D33-B31C-E1E6D8EB55A8}"/>
              </a:ext>
            </a:extLst>
          </p:cNvPr>
          <p:cNvSpPr txBox="1"/>
          <p:nvPr/>
        </p:nvSpPr>
        <p:spPr>
          <a:xfrm>
            <a:off x="861391" y="291548"/>
            <a:ext cx="10336696" cy="923330"/>
          </a:xfrm>
          <a:prstGeom prst="rect">
            <a:avLst/>
          </a:prstGeom>
          <a:noFill/>
        </p:spPr>
        <p:txBody>
          <a:bodyPr wrap="square" rtlCol="0">
            <a:spAutoFit/>
          </a:bodyPr>
          <a:lstStyle/>
          <a:p>
            <a:r>
              <a:rPr lang="en-GB" dirty="0">
                <a:highlight>
                  <a:srgbClr val="C0C0C0"/>
                </a:highlight>
              </a:rPr>
              <a:t>You rush back home with a small skip in your step. “I cant wait for tomorrow!” you exclaim to yourself while having a wide grin across your face. After reaching home you open your door and are greeted by your little brother. </a:t>
            </a:r>
          </a:p>
        </p:txBody>
      </p:sp>
      <p:pic>
        <p:nvPicPr>
          <p:cNvPr id="4" name="Picture 3" descr="A person standing in front of a brick building&#10;&#10;Description automatically generated">
            <a:extLst>
              <a:ext uri="{FF2B5EF4-FFF2-40B4-BE49-F238E27FC236}">
                <a16:creationId xmlns:a16="http://schemas.microsoft.com/office/drawing/2014/main" id="{A28BEADD-166C-4E0D-972B-AC7FC1B19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50" y="972365"/>
            <a:ext cx="5143500" cy="4354643"/>
          </a:xfrm>
          <a:prstGeom prst="rect">
            <a:avLst/>
          </a:prstGeom>
        </p:spPr>
      </p:pic>
      <p:sp>
        <p:nvSpPr>
          <p:cNvPr id="5" name="TextBox 4">
            <a:extLst>
              <a:ext uri="{FF2B5EF4-FFF2-40B4-BE49-F238E27FC236}">
                <a16:creationId xmlns:a16="http://schemas.microsoft.com/office/drawing/2014/main" id="{89C44987-4440-4565-B3B9-2464B0612B60}"/>
              </a:ext>
            </a:extLst>
          </p:cNvPr>
          <p:cNvSpPr txBox="1"/>
          <p:nvPr/>
        </p:nvSpPr>
        <p:spPr>
          <a:xfrm>
            <a:off x="250963" y="5130662"/>
            <a:ext cx="3273287" cy="1477328"/>
          </a:xfrm>
          <a:prstGeom prst="rect">
            <a:avLst/>
          </a:prstGeom>
          <a:noFill/>
        </p:spPr>
        <p:txBody>
          <a:bodyPr wrap="square" rtlCol="0">
            <a:spAutoFit/>
          </a:bodyPr>
          <a:lstStyle/>
          <a:p>
            <a:r>
              <a:rPr lang="en-GB" dirty="0">
                <a:highlight>
                  <a:srgbClr val="C0C0C0"/>
                </a:highlight>
              </a:rPr>
              <a:t>With other things on your mind, you ignore your little brother, yet he doesn’t seem too bothered since it happens most of the time.</a:t>
            </a:r>
          </a:p>
        </p:txBody>
      </p:sp>
      <p:sp>
        <p:nvSpPr>
          <p:cNvPr id="6" name="TextBox 5">
            <a:extLst>
              <a:ext uri="{FF2B5EF4-FFF2-40B4-BE49-F238E27FC236}">
                <a16:creationId xmlns:a16="http://schemas.microsoft.com/office/drawing/2014/main" id="{06694B2D-2D1E-4426-A718-DF886CA4873B}"/>
              </a:ext>
            </a:extLst>
          </p:cNvPr>
          <p:cNvSpPr txBox="1"/>
          <p:nvPr/>
        </p:nvSpPr>
        <p:spPr>
          <a:xfrm>
            <a:off x="4823791" y="5386172"/>
            <a:ext cx="2544417" cy="1200329"/>
          </a:xfrm>
          <a:prstGeom prst="rect">
            <a:avLst/>
          </a:prstGeom>
          <a:noFill/>
        </p:spPr>
        <p:txBody>
          <a:bodyPr wrap="square" rtlCol="0">
            <a:spAutoFit/>
          </a:bodyPr>
          <a:lstStyle/>
          <a:p>
            <a:r>
              <a:rPr lang="en-GB" dirty="0">
                <a:highlight>
                  <a:srgbClr val="C0C0C0"/>
                </a:highlight>
              </a:rPr>
              <a:t>You run up to your room, jump onto your bed and exhale a breath of excitement. </a:t>
            </a:r>
          </a:p>
        </p:txBody>
      </p:sp>
      <p:sp>
        <p:nvSpPr>
          <p:cNvPr id="7" name="TextBox 6">
            <a:extLst>
              <a:ext uri="{FF2B5EF4-FFF2-40B4-BE49-F238E27FC236}">
                <a16:creationId xmlns:a16="http://schemas.microsoft.com/office/drawing/2014/main" id="{E6C4D732-63CB-4D34-8833-4FF3F6828D7F}"/>
              </a:ext>
            </a:extLst>
          </p:cNvPr>
          <p:cNvSpPr txBox="1"/>
          <p:nvPr/>
        </p:nvSpPr>
        <p:spPr>
          <a:xfrm>
            <a:off x="9396620" y="5386172"/>
            <a:ext cx="2544417" cy="1477328"/>
          </a:xfrm>
          <a:prstGeom prst="rect">
            <a:avLst/>
          </a:prstGeom>
          <a:noFill/>
        </p:spPr>
        <p:txBody>
          <a:bodyPr wrap="square" rtlCol="0">
            <a:spAutoFit/>
          </a:bodyPr>
          <a:lstStyle/>
          <a:p>
            <a:r>
              <a:rPr lang="en-GB" dirty="0">
                <a:highlight>
                  <a:srgbClr val="C0C0C0"/>
                </a:highlight>
              </a:rPr>
              <a:t>Impossible to take </a:t>
            </a:r>
            <a:r>
              <a:rPr lang="en-GB" dirty="0" err="1">
                <a:highlight>
                  <a:srgbClr val="C0C0C0"/>
                </a:highlight>
              </a:rPr>
              <a:t>Taku</a:t>
            </a:r>
            <a:r>
              <a:rPr lang="en-GB" dirty="0">
                <a:highlight>
                  <a:srgbClr val="C0C0C0"/>
                </a:highlight>
              </a:rPr>
              <a:t> off your mind, you lay on your bed, staring at the ceiling thinking about what the next day holds.</a:t>
            </a:r>
          </a:p>
        </p:txBody>
      </p:sp>
      <p:sp>
        <p:nvSpPr>
          <p:cNvPr id="8" name="Speech Bubble: Oval 7">
            <a:extLst>
              <a:ext uri="{FF2B5EF4-FFF2-40B4-BE49-F238E27FC236}">
                <a16:creationId xmlns:a16="http://schemas.microsoft.com/office/drawing/2014/main" id="{4DABCE5D-4A43-446E-9E0F-DF38EEBA7E65}"/>
              </a:ext>
            </a:extLst>
          </p:cNvPr>
          <p:cNvSpPr/>
          <p:nvPr/>
        </p:nvSpPr>
        <p:spPr>
          <a:xfrm>
            <a:off x="7368208" y="972365"/>
            <a:ext cx="3417757" cy="1633928"/>
          </a:xfrm>
          <a:prstGeom prst="wedgeEllipseCallout">
            <a:avLst>
              <a:gd name="adj1" fmla="val -89692"/>
              <a:gd name="adj2" fmla="val 303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D6D4B337-3743-4EF3-B318-5325DAE6B825}"/>
              </a:ext>
            </a:extLst>
          </p:cNvPr>
          <p:cNvSpPr txBox="1"/>
          <p:nvPr/>
        </p:nvSpPr>
        <p:spPr>
          <a:xfrm>
            <a:off x="7780416" y="1249364"/>
            <a:ext cx="2593340" cy="646331"/>
          </a:xfrm>
          <a:prstGeom prst="rect">
            <a:avLst/>
          </a:prstGeom>
          <a:noFill/>
        </p:spPr>
        <p:txBody>
          <a:bodyPr wrap="square" rtlCol="0">
            <a:spAutoFit/>
          </a:bodyPr>
          <a:lstStyle/>
          <a:p>
            <a:pPr algn="ctr"/>
            <a:r>
              <a:rPr lang="en-GB" dirty="0">
                <a:latin typeface="MS Gothic" panose="020B0609070205080204" pitchFamily="49" charset="-128"/>
                <a:ea typeface="MS Gothic" panose="020B0609070205080204" pitchFamily="49" charset="-128"/>
                <a:cs typeface="Segoe UI Historic" panose="020B0502040204020203" pitchFamily="34" charset="0"/>
              </a:rPr>
              <a:t>H-H-H… Hell-</a:t>
            </a:r>
            <a:r>
              <a:rPr lang="en-GB" dirty="0" err="1">
                <a:latin typeface="MS Gothic" panose="020B0609070205080204" pitchFamily="49" charset="-128"/>
                <a:ea typeface="MS Gothic" panose="020B0609070205080204" pitchFamily="49" charset="-128"/>
                <a:cs typeface="Segoe UI Historic" panose="020B0502040204020203" pitchFamily="34" charset="0"/>
              </a:rPr>
              <a:t>oo</a:t>
            </a:r>
            <a:r>
              <a:rPr lang="en-GB" dirty="0">
                <a:latin typeface="MS Gothic" panose="020B0609070205080204" pitchFamily="49" charset="-128"/>
                <a:ea typeface="MS Gothic" panose="020B0609070205080204" pitchFamily="49" charset="-128"/>
                <a:cs typeface="Segoe UI Historic" panose="020B0502040204020203" pitchFamily="34" charset="0"/>
              </a:rPr>
              <a:t>, H-</a:t>
            </a:r>
            <a:r>
              <a:rPr lang="en-GB" dirty="0" err="1">
                <a:latin typeface="MS Gothic" panose="020B0609070205080204" pitchFamily="49" charset="-128"/>
                <a:ea typeface="MS Gothic" panose="020B0609070205080204" pitchFamily="49" charset="-128"/>
                <a:cs typeface="Segoe UI Historic" panose="020B0502040204020203" pitchFamily="34" charset="0"/>
              </a:rPr>
              <a:t>Howas</a:t>
            </a:r>
            <a:r>
              <a:rPr lang="en-GB" dirty="0">
                <a:latin typeface="MS Gothic" panose="020B0609070205080204" pitchFamily="49" charset="-128"/>
                <a:ea typeface="MS Gothic" panose="020B0609070205080204" pitchFamily="49" charset="-128"/>
                <a:cs typeface="Segoe UI Historic" panose="020B0502040204020203" pitchFamily="34" charset="0"/>
              </a:rPr>
              <a:t> your d-</a:t>
            </a:r>
            <a:r>
              <a:rPr lang="en-GB" dirty="0" err="1">
                <a:latin typeface="MS Gothic" panose="020B0609070205080204" pitchFamily="49" charset="-128"/>
                <a:ea typeface="MS Gothic" panose="020B0609070205080204" pitchFamily="49" charset="-128"/>
                <a:cs typeface="Segoe UI Historic" panose="020B0502040204020203" pitchFamily="34" charset="0"/>
              </a:rPr>
              <a:t>daay</a:t>
            </a:r>
            <a:endParaRPr lang="en-GB" dirty="0">
              <a:latin typeface="MS Gothic" panose="020B0609070205080204" pitchFamily="49" charset="-128"/>
              <a:ea typeface="MS Gothic" panose="020B0609070205080204" pitchFamily="49" charset="-128"/>
              <a:cs typeface="Segoe UI Historic" panose="020B0502040204020203" pitchFamily="34" charset="0"/>
            </a:endParaRPr>
          </a:p>
        </p:txBody>
      </p:sp>
    </p:spTree>
    <p:extLst>
      <p:ext uri="{BB962C8B-B14F-4D97-AF65-F5344CB8AC3E}">
        <p14:creationId xmlns:p14="http://schemas.microsoft.com/office/powerpoint/2010/main" val="42906015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animBg="1"/>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outside school background dating simulator">
            <a:extLst>
              <a:ext uri="{FF2B5EF4-FFF2-40B4-BE49-F238E27FC236}">
                <a16:creationId xmlns:a16="http://schemas.microsoft.com/office/drawing/2014/main" id="{5155DE4E-3911-4038-8C5C-BB01A3A5B2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21" b="960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wearing a uniform and standing in a room&#10;&#10;Description automatically generated">
            <a:extLst>
              <a:ext uri="{FF2B5EF4-FFF2-40B4-BE49-F238E27FC236}">
                <a16:creationId xmlns:a16="http://schemas.microsoft.com/office/drawing/2014/main" id="{247401C3-E3AD-45C6-A30E-C76B26D976AE}"/>
              </a:ext>
            </a:extLst>
          </p:cNvPr>
          <p:cNvPicPr>
            <a:picLocks noChangeAspect="1"/>
          </p:cNvPicPr>
          <p:nvPr/>
        </p:nvPicPr>
        <p:blipFill rotWithShape="1">
          <a:blip r:embed="rId3">
            <a:extLst>
              <a:ext uri="{28A0092B-C50C-407E-A947-70E740481C1C}">
                <a14:useLocalDpi xmlns:a14="http://schemas.microsoft.com/office/drawing/2010/main" val="0"/>
              </a:ext>
            </a:extLst>
          </a:blip>
          <a:srcRect l="16667" t="7500" r="23703"/>
          <a:stretch/>
        </p:blipFill>
        <p:spPr>
          <a:xfrm>
            <a:off x="4873707" y="952500"/>
            <a:ext cx="2444586" cy="4114800"/>
          </a:xfrm>
          <a:prstGeom prst="rect">
            <a:avLst/>
          </a:prstGeom>
        </p:spPr>
      </p:pic>
      <p:sp>
        <p:nvSpPr>
          <p:cNvPr id="4" name="Speech Bubble: Oval 3">
            <a:extLst>
              <a:ext uri="{FF2B5EF4-FFF2-40B4-BE49-F238E27FC236}">
                <a16:creationId xmlns:a16="http://schemas.microsoft.com/office/drawing/2014/main" id="{C451A9D6-8BF8-4C7D-9F72-373897D9941A}"/>
              </a:ext>
            </a:extLst>
          </p:cNvPr>
          <p:cNvSpPr/>
          <p:nvPr/>
        </p:nvSpPr>
        <p:spPr>
          <a:xfrm>
            <a:off x="7867650" y="0"/>
            <a:ext cx="3429000" cy="2190750"/>
          </a:xfrm>
          <a:prstGeom prst="wedgeEllipseCallout">
            <a:avLst>
              <a:gd name="adj1" fmla="val -85277"/>
              <a:gd name="adj2" fmla="val 242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908EC2D-F66B-446B-BC3C-6E4C67E3C4CA}"/>
              </a:ext>
            </a:extLst>
          </p:cNvPr>
          <p:cNvSpPr txBox="1"/>
          <p:nvPr/>
        </p:nvSpPr>
        <p:spPr>
          <a:xfrm>
            <a:off x="8362950" y="323850"/>
            <a:ext cx="2400300" cy="369332"/>
          </a:xfrm>
          <a:prstGeom prst="rect">
            <a:avLst/>
          </a:prstGeom>
          <a:noFill/>
        </p:spPr>
        <p:txBody>
          <a:bodyPr wrap="square" rtlCol="0">
            <a:spAutoFit/>
          </a:bodyPr>
          <a:lstStyle/>
          <a:p>
            <a:pPr algn="ctr"/>
            <a:r>
              <a:rPr lang="en-GB" dirty="0">
                <a:latin typeface="Goudy Stout" panose="0202090407030B020401" pitchFamily="18" charset="0"/>
              </a:rPr>
              <a:t>R U still my ride or die</a:t>
            </a:r>
          </a:p>
        </p:txBody>
      </p:sp>
      <p:sp>
        <p:nvSpPr>
          <p:cNvPr id="8" name="Rectangle 7">
            <a:extLst>
              <a:ext uri="{FF2B5EF4-FFF2-40B4-BE49-F238E27FC236}">
                <a16:creationId xmlns:a16="http://schemas.microsoft.com/office/drawing/2014/main" id="{CAD0F88C-EF7D-4359-A452-4BD405345750}"/>
              </a:ext>
            </a:extLst>
          </p:cNvPr>
          <p:cNvSpPr/>
          <p:nvPr/>
        </p:nvSpPr>
        <p:spPr>
          <a:xfrm>
            <a:off x="4535280" y="5224839"/>
            <a:ext cx="3121437" cy="781878"/>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9" name="TextBox 8">
            <a:extLst>
              <a:ext uri="{FF2B5EF4-FFF2-40B4-BE49-F238E27FC236}">
                <a16:creationId xmlns:a16="http://schemas.microsoft.com/office/drawing/2014/main" id="{CF2A021A-12E7-44D4-991F-20AF8443D6EA}"/>
              </a:ext>
            </a:extLst>
          </p:cNvPr>
          <p:cNvSpPr txBox="1"/>
          <p:nvPr/>
        </p:nvSpPr>
        <p:spPr>
          <a:xfrm>
            <a:off x="4535280" y="5224839"/>
            <a:ext cx="759391" cy="707886"/>
          </a:xfrm>
          <a:prstGeom prst="rect">
            <a:avLst/>
          </a:prstGeom>
          <a:solidFill>
            <a:srgbClr val="FF0000"/>
          </a:solidFill>
        </p:spPr>
        <p:txBody>
          <a:bodyPr wrap="square" rtlCol="0">
            <a:spAutoFit/>
          </a:bodyPr>
          <a:lstStyle/>
          <a:p>
            <a:pPr algn="ctr"/>
            <a:r>
              <a:rPr lang="en-GB" sz="2000" dirty="0">
                <a:latin typeface="Impact" panose="020B0806030902050204" pitchFamily="34" charset="0"/>
              </a:rPr>
              <a:t>20% RAGE</a:t>
            </a:r>
          </a:p>
        </p:txBody>
      </p:sp>
      <p:sp>
        <p:nvSpPr>
          <p:cNvPr id="7" name="Rectangle 6">
            <a:hlinkClick r:id="rId4" action="ppaction://hlinksldjump"/>
            <a:extLst>
              <a:ext uri="{FF2B5EF4-FFF2-40B4-BE49-F238E27FC236}">
                <a16:creationId xmlns:a16="http://schemas.microsoft.com/office/drawing/2014/main" id="{5A0E195B-3491-480B-81E1-797E8E50A624}"/>
              </a:ext>
            </a:extLst>
          </p:cNvPr>
          <p:cNvSpPr/>
          <p:nvPr/>
        </p:nvSpPr>
        <p:spPr>
          <a:xfrm>
            <a:off x="8637563" y="5795889"/>
            <a:ext cx="3121437" cy="781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hlinkClick r:id="rId5" action="ppaction://hlinksldjump"/>
            <a:extLst>
              <a:ext uri="{FF2B5EF4-FFF2-40B4-BE49-F238E27FC236}">
                <a16:creationId xmlns:a16="http://schemas.microsoft.com/office/drawing/2014/main" id="{4784D095-67B3-4E77-8B99-60EC5093A38C}"/>
              </a:ext>
            </a:extLst>
          </p:cNvPr>
          <p:cNvSpPr/>
          <p:nvPr/>
        </p:nvSpPr>
        <p:spPr>
          <a:xfrm>
            <a:off x="432997" y="5795889"/>
            <a:ext cx="3121437" cy="781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hlinkClick r:id="rId5" action="ppaction://hlinksldjump"/>
            <a:extLst>
              <a:ext uri="{FF2B5EF4-FFF2-40B4-BE49-F238E27FC236}">
                <a16:creationId xmlns:a16="http://schemas.microsoft.com/office/drawing/2014/main" id="{E7F8F1E4-C510-469F-9377-C4B0C5E3A06A}"/>
              </a:ext>
            </a:extLst>
          </p:cNvPr>
          <p:cNvSpPr txBox="1"/>
          <p:nvPr/>
        </p:nvSpPr>
        <p:spPr>
          <a:xfrm>
            <a:off x="433000" y="5795889"/>
            <a:ext cx="3121434" cy="369332"/>
          </a:xfrm>
          <a:prstGeom prst="rect">
            <a:avLst/>
          </a:prstGeom>
          <a:noFill/>
        </p:spPr>
        <p:txBody>
          <a:bodyPr wrap="square" rtlCol="0">
            <a:spAutoFit/>
          </a:bodyPr>
          <a:lstStyle/>
          <a:p>
            <a:pPr algn="ctr"/>
            <a:r>
              <a:rPr lang="en-GB" dirty="0"/>
              <a:t>Die is a bit too far</a:t>
            </a:r>
          </a:p>
        </p:txBody>
      </p:sp>
      <p:sp>
        <p:nvSpPr>
          <p:cNvPr id="12" name="TextBox 11">
            <a:extLst>
              <a:ext uri="{FF2B5EF4-FFF2-40B4-BE49-F238E27FC236}">
                <a16:creationId xmlns:a16="http://schemas.microsoft.com/office/drawing/2014/main" id="{A20C242B-D8D2-4B33-9E65-B5AE4089BEED}"/>
              </a:ext>
            </a:extLst>
          </p:cNvPr>
          <p:cNvSpPr txBox="1"/>
          <p:nvPr/>
        </p:nvSpPr>
        <p:spPr>
          <a:xfrm>
            <a:off x="8637563" y="5795889"/>
            <a:ext cx="3121434" cy="369332"/>
          </a:xfrm>
          <a:prstGeom prst="rect">
            <a:avLst/>
          </a:prstGeom>
          <a:noFill/>
        </p:spPr>
        <p:txBody>
          <a:bodyPr wrap="square" rtlCol="0">
            <a:spAutoFit/>
          </a:bodyPr>
          <a:lstStyle/>
          <a:p>
            <a:endParaRPr lang="en-GB"/>
          </a:p>
        </p:txBody>
      </p:sp>
      <p:sp>
        <p:nvSpPr>
          <p:cNvPr id="13" name="TextBox 12">
            <a:hlinkClick r:id="rId4" action="ppaction://hlinksldjump"/>
            <a:extLst>
              <a:ext uri="{FF2B5EF4-FFF2-40B4-BE49-F238E27FC236}">
                <a16:creationId xmlns:a16="http://schemas.microsoft.com/office/drawing/2014/main" id="{25CE4331-CF8D-4C51-A0A0-AE9FBD5E8074}"/>
              </a:ext>
            </a:extLst>
          </p:cNvPr>
          <p:cNvSpPr txBox="1"/>
          <p:nvPr/>
        </p:nvSpPr>
        <p:spPr>
          <a:xfrm>
            <a:off x="8637563" y="5778388"/>
            <a:ext cx="3121434" cy="369332"/>
          </a:xfrm>
          <a:prstGeom prst="rect">
            <a:avLst/>
          </a:prstGeom>
          <a:noFill/>
        </p:spPr>
        <p:txBody>
          <a:bodyPr wrap="square" rtlCol="0">
            <a:spAutoFit/>
          </a:bodyPr>
          <a:lstStyle/>
          <a:p>
            <a:pPr algn="ctr"/>
            <a:r>
              <a:rPr lang="en-GB" dirty="0"/>
              <a:t>Forever</a:t>
            </a:r>
          </a:p>
        </p:txBody>
      </p:sp>
    </p:spTree>
    <p:extLst>
      <p:ext uri="{BB962C8B-B14F-4D97-AF65-F5344CB8AC3E}">
        <p14:creationId xmlns:p14="http://schemas.microsoft.com/office/powerpoint/2010/main" val="383381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nodePh="1">
                                  <p:stCondLst>
                                    <p:cond delay="0"/>
                                  </p:stCondLst>
                                  <p:endCondLst>
                                    <p:cond evt="begin" delay="0">
                                      <p:tn val="30"/>
                                    </p:cond>
                                  </p:end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animBg="1"/>
      <p:bldP spid="9" grpId="0" animBg="1"/>
      <p:bldP spid="7" grpId="0" animBg="1"/>
      <p:bldP spid="11" grpId="0" animBg="1"/>
      <p:bldP spid="10" grpId="0"/>
      <p:bldP spid="12" grpId="0"/>
      <p:bldP spid="1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outside school background dating simulator">
            <a:extLst>
              <a:ext uri="{FF2B5EF4-FFF2-40B4-BE49-F238E27FC236}">
                <a16:creationId xmlns:a16="http://schemas.microsoft.com/office/drawing/2014/main" id="{5155DE4E-3911-4038-8C5C-BB01A3A5B2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21" b="960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wearing a uniform and standing in a room&#10;&#10;Description automatically generated">
            <a:extLst>
              <a:ext uri="{FF2B5EF4-FFF2-40B4-BE49-F238E27FC236}">
                <a16:creationId xmlns:a16="http://schemas.microsoft.com/office/drawing/2014/main" id="{247401C3-E3AD-45C6-A30E-C76B26D976AE}"/>
              </a:ext>
            </a:extLst>
          </p:cNvPr>
          <p:cNvPicPr>
            <a:picLocks noChangeAspect="1"/>
          </p:cNvPicPr>
          <p:nvPr/>
        </p:nvPicPr>
        <p:blipFill rotWithShape="1">
          <a:blip r:embed="rId3">
            <a:extLst>
              <a:ext uri="{28A0092B-C50C-407E-A947-70E740481C1C}">
                <a14:useLocalDpi xmlns:a14="http://schemas.microsoft.com/office/drawing/2010/main" val="0"/>
              </a:ext>
            </a:extLst>
          </a:blip>
          <a:srcRect l="16667" t="7500" r="23703"/>
          <a:stretch/>
        </p:blipFill>
        <p:spPr>
          <a:xfrm>
            <a:off x="4873707" y="952500"/>
            <a:ext cx="2444586" cy="4114800"/>
          </a:xfrm>
          <a:prstGeom prst="rect">
            <a:avLst/>
          </a:prstGeom>
        </p:spPr>
      </p:pic>
      <p:sp>
        <p:nvSpPr>
          <p:cNvPr id="4" name="Speech Bubble: Oval 3">
            <a:extLst>
              <a:ext uri="{FF2B5EF4-FFF2-40B4-BE49-F238E27FC236}">
                <a16:creationId xmlns:a16="http://schemas.microsoft.com/office/drawing/2014/main" id="{C451A9D6-8BF8-4C7D-9F72-373897D9941A}"/>
              </a:ext>
            </a:extLst>
          </p:cNvPr>
          <p:cNvSpPr/>
          <p:nvPr/>
        </p:nvSpPr>
        <p:spPr>
          <a:xfrm>
            <a:off x="7867650" y="0"/>
            <a:ext cx="3429000" cy="2190750"/>
          </a:xfrm>
          <a:prstGeom prst="wedgeEllipseCallout">
            <a:avLst>
              <a:gd name="adj1" fmla="val -85277"/>
              <a:gd name="adj2" fmla="val 242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908EC2D-F66B-446B-BC3C-6E4C67E3C4CA}"/>
              </a:ext>
            </a:extLst>
          </p:cNvPr>
          <p:cNvSpPr txBox="1"/>
          <p:nvPr/>
        </p:nvSpPr>
        <p:spPr>
          <a:xfrm>
            <a:off x="8362949" y="218212"/>
            <a:ext cx="2400300" cy="584775"/>
          </a:xfrm>
          <a:prstGeom prst="rect">
            <a:avLst/>
          </a:prstGeom>
          <a:noFill/>
        </p:spPr>
        <p:txBody>
          <a:bodyPr wrap="square" rtlCol="0">
            <a:spAutoFit/>
          </a:bodyPr>
          <a:lstStyle/>
          <a:p>
            <a:pPr algn="ctr"/>
            <a:r>
              <a:rPr lang="en-GB" sz="1600" dirty="0">
                <a:latin typeface="Goudy Stout" panose="0202090407030B020401" pitchFamily="18" charset="0"/>
              </a:rPr>
              <a:t>Sorry…I don’t know what came over me</a:t>
            </a:r>
          </a:p>
        </p:txBody>
      </p:sp>
      <p:sp>
        <p:nvSpPr>
          <p:cNvPr id="2" name="TextBox 1">
            <a:extLst>
              <a:ext uri="{FF2B5EF4-FFF2-40B4-BE49-F238E27FC236}">
                <a16:creationId xmlns:a16="http://schemas.microsoft.com/office/drawing/2014/main" id="{FEE068E4-49C7-4C2A-95DF-8C9723F07F2D}"/>
              </a:ext>
            </a:extLst>
          </p:cNvPr>
          <p:cNvSpPr txBox="1"/>
          <p:nvPr/>
        </p:nvSpPr>
        <p:spPr>
          <a:xfrm>
            <a:off x="481263" y="1411705"/>
            <a:ext cx="3336758" cy="1200329"/>
          </a:xfrm>
          <a:prstGeom prst="rect">
            <a:avLst/>
          </a:prstGeom>
          <a:noFill/>
        </p:spPr>
        <p:txBody>
          <a:bodyPr wrap="square" rtlCol="0">
            <a:spAutoFit/>
          </a:bodyPr>
          <a:lstStyle/>
          <a:p>
            <a:r>
              <a:rPr lang="en-GB" dirty="0" err="1">
                <a:highlight>
                  <a:srgbClr val="C0C0C0"/>
                </a:highlight>
              </a:rPr>
              <a:t>Taku</a:t>
            </a:r>
            <a:r>
              <a:rPr lang="en-GB" dirty="0">
                <a:highlight>
                  <a:srgbClr val="C0C0C0"/>
                </a:highlight>
              </a:rPr>
              <a:t> seems like he’s calmed down from his uncontrollable rage. He unclenches his fists and starts to breathe more lightly.</a:t>
            </a:r>
          </a:p>
        </p:txBody>
      </p:sp>
      <p:sp>
        <p:nvSpPr>
          <p:cNvPr id="10" name="TextBox 9">
            <a:extLst>
              <a:ext uri="{FF2B5EF4-FFF2-40B4-BE49-F238E27FC236}">
                <a16:creationId xmlns:a16="http://schemas.microsoft.com/office/drawing/2014/main" id="{09B2F01F-61CF-43BB-AE2C-64751459AD33}"/>
              </a:ext>
            </a:extLst>
          </p:cNvPr>
          <p:cNvSpPr txBox="1"/>
          <p:nvPr/>
        </p:nvSpPr>
        <p:spPr>
          <a:xfrm>
            <a:off x="1085306" y="4328636"/>
            <a:ext cx="3336758" cy="1477328"/>
          </a:xfrm>
          <a:prstGeom prst="rect">
            <a:avLst/>
          </a:prstGeom>
          <a:noFill/>
        </p:spPr>
        <p:txBody>
          <a:bodyPr wrap="square" rtlCol="0">
            <a:spAutoFit/>
          </a:bodyPr>
          <a:lstStyle/>
          <a:p>
            <a:r>
              <a:rPr lang="en-GB" dirty="0">
                <a:highlight>
                  <a:srgbClr val="C0C0C0"/>
                </a:highlight>
              </a:rPr>
              <a:t>However, </a:t>
            </a:r>
            <a:r>
              <a:rPr lang="en-GB" dirty="0" err="1">
                <a:highlight>
                  <a:srgbClr val="C0C0C0"/>
                </a:highlight>
              </a:rPr>
              <a:t>Virkdeep</a:t>
            </a:r>
            <a:r>
              <a:rPr lang="en-GB" dirty="0">
                <a:highlight>
                  <a:srgbClr val="C0C0C0"/>
                </a:highlight>
              </a:rPr>
              <a:t> still stood close to you, staring down </a:t>
            </a:r>
            <a:r>
              <a:rPr lang="en-GB" dirty="0" err="1">
                <a:highlight>
                  <a:srgbClr val="C0C0C0"/>
                </a:highlight>
              </a:rPr>
              <a:t>Taku</a:t>
            </a:r>
            <a:r>
              <a:rPr lang="en-GB" dirty="0">
                <a:highlight>
                  <a:srgbClr val="C0C0C0"/>
                </a:highlight>
              </a:rPr>
              <a:t> with no sense of fear when returned with </a:t>
            </a:r>
            <a:r>
              <a:rPr lang="en-GB" dirty="0" err="1">
                <a:highlight>
                  <a:srgbClr val="C0C0C0"/>
                </a:highlight>
              </a:rPr>
              <a:t>Taku’s</a:t>
            </a:r>
            <a:r>
              <a:rPr lang="en-GB" dirty="0">
                <a:highlight>
                  <a:srgbClr val="C0C0C0"/>
                </a:highlight>
              </a:rPr>
              <a:t> frightening glare.</a:t>
            </a:r>
          </a:p>
        </p:txBody>
      </p:sp>
      <p:sp>
        <p:nvSpPr>
          <p:cNvPr id="11" name="TextBox 10">
            <a:extLst>
              <a:ext uri="{FF2B5EF4-FFF2-40B4-BE49-F238E27FC236}">
                <a16:creationId xmlns:a16="http://schemas.microsoft.com/office/drawing/2014/main" id="{DEB4BBEC-C840-4F8E-8D5D-CF26F4B9880D}"/>
              </a:ext>
            </a:extLst>
          </p:cNvPr>
          <p:cNvSpPr txBox="1"/>
          <p:nvPr/>
        </p:nvSpPr>
        <p:spPr>
          <a:xfrm>
            <a:off x="5026192" y="5298373"/>
            <a:ext cx="3336758" cy="1569660"/>
          </a:xfrm>
          <a:prstGeom prst="rect">
            <a:avLst/>
          </a:prstGeom>
          <a:noFill/>
        </p:spPr>
        <p:txBody>
          <a:bodyPr wrap="square" rtlCol="0">
            <a:spAutoFit/>
          </a:bodyPr>
          <a:lstStyle/>
          <a:p>
            <a:r>
              <a:rPr lang="en-GB" dirty="0">
                <a:highlight>
                  <a:srgbClr val="C0C0C0"/>
                </a:highlight>
              </a:rPr>
              <a:t>“</a:t>
            </a:r>
            <a:r>
              <a:rPr lang="en-GB" sz="2400" dirty="0" err="1">
                <a:highlight>
                  <a:srgbClr val="C0C0C0"/>
                </a:highlight>
                <a:latin typeface="Freestyle Script" panose="030804020302050B0404" pitchFamily="66" charset="0"/>
              </a:rPr>
              <a:t>Btec</a:t>
            </a:r>
            <a:r>
              <a:rPr lang="en-GB" sz="2400" dirty="0">
                <a:highlight>
                  <a:srgbClr val="C0C0C0"/>
                </a:highlight>
                <a:latin typeface="Freestyle Script" panose="030804020302050B0404" pitchFamily="66" charset="0"/>
              </a:rPr>
              <a:t> Terry Crews</a:t>
            </a:r>
            <a:r>
              <a:rPr lang="en-GB" dirty="0">
                <a:highlight>
                  <a:srgbClr val="C0C0C0"/>
                </a:highlight>
              </a:rPr>
              <a:t>” </a:t>
            </a:r>
            <a:r>
              <a:rPr lang="en-GB" dirty="0" err="1">
                <a:highlight>
                  <a:srgbClr val="C0C0C0"/>
                </a:highlight>
              </a:rPr>
              <a:t>Virkdeep</a:t>
            </a:r>
            <a:r>
              <a:rPr lang="en-GB" dirty="0">
                <a:highlight>
                  <a:srgbClr val="C0C0C0"/>
                </a:highlight>
              </a:rPr>
              <a:t> replied </a:t>
            </a:r>
            <a:r>
              <a:rPr lang="en-GB" dirty="0" err="1">
                <a:highlight>
                  <a:srgbClr val="C0C0C0"/>
                </a:highlight>
              </a:rPr>
              <a:t>snarkily</a:t>
            </a:r>
            <a:r>
              <a:rPr lang="en-GB" dirty="0">
                <a:highlight>
                  <a:srgbClr val="C0C0C0"/>
                </a:highlight>
              </a:rPr>
              <a:t>. You can feel the tension in the air thicken as you slowly back away with Clink hiding behind your legs.</a:t>
            </a:r>
          </a:p>
        </p:txBody>
      </p:sp>
      <p:sp>
        <p:nvSpPr>
          <p:cNvPr id="6" name="TextBox 5">
            <a:extLst>
              <a:ext uri="{FF2B5EF4-FFF2-40B4-BE49-F238E27FC236}">
                <a16:creationId xmlns:a16="http://schemas.microsoft.com/office/drawing/2014/main" id="{0D59E033-F76E-47C6-8F0C-4294F300A6CA}"/>
              </a:ext>
            </a:extLst>
          </p:cNvPr>
          <p:cNvSpPr txBox="1"/>
          <p:nvPr/>
        </p:nvSpPr>
        <p:spPr>
          <a:xfrm>
            <a:off x="8362949" y="895320"/>
            <a:ext cx="2722145" cy="369332"/>
          </a:xfrm>
          <a:prstGeom prst="rect">
            <a:avLst/>
          </a:prstGeom>
          <a:noFill/>
        </p:spPr>
        <p:txBody>
          <a:bodyPr wrap="square" rtlCol="0">
            <a:spAutoFit/>
          </a:bodyPr>
          <a:lstStyle/>
          <a:p>
            <a:r>
              <a:rPr lang="en-GB" dirty="0">
                <a:latin typeface="Goudy Stout" panose="0202090407030B020401"/>
              </a:rPr>
              <a:t>What you looking at fam</a:t>
            </a:r>
          </a:p>
        </p:txBody>
      </p:sp>
      <p:sp>
        <p:nvSpPr>
          <p:cNvPr id="12" name="TextBox 11">
            <a:extLst>
              <a:ext uri="{FF2B5EF4-FFF2-40B4-BE49-F238E27FC236}">
                <a16:creationId xmlns:a16="http://schemas.microsoft.com/office/drawing/2014/main" id="{AB3B6317-F8B7-478D-AFC1-DAF8C478ED80}"/>
              </a:ext>
            </a:extLst>
          </p:cNvPr>
          <p:cNvSpPr txBox="1"/>
          <p:nvPr/>
        </p:nvSpPr>
        <p:spPr>
          <a:xfrm>
            <a:off x="8394074" y="1556084"/>
            <a:ext cx="2369175" cy="369332"/>
          </a:xfrm>
          <a:prstGeom prst="rect">
            <a:avLst/>
          </a:prstGeom>
          <a:noFill/>
        </p:spPr>
        <p:txBody>
          <a:bodyPr wrap="square" rtlCol="0">
            <a:spAutoFit/>
          </a:bodyPr>
          <a:lstStyle/>
          <a:p>
            <a:pPr algn="ctr"/>
            <a:r>
              <a:rPr lang="en-GB" dirty="0">
                <a:latin typeface="Goudy Stout" panose="0202090407030B020401"/>
              </a:rPr>
              <a:t>Square up </a:t>
            </a:r>
            <a:r>
              <a:rPr lang="en-GB" dirty="0" err="1">
                <a:latin typeface="Goudy Stout" panose="0202090407030B020401"/>
              </a:rPr>
              <a:t>Dirtdeep</a:t>
            </a:r>
            <a:endParaRPr lang="en-GB" dirty="0">
              <a:latin typeface="Goudy Stout" panose="0202090407030B020401"/>
            </a:endParaRPr>
          </a:p>
        </p:txBody>
      </p:sp>
      <p:sp>
        <p:nvSpPr>
          <p:cNvPr id="13" name="Rectangle 12">
            <a:hlinkClick r:id="rId4" action="ppaction://hlinksldjump"/>
            <a:extLst>
              <a:ext uri="{FF2B5EF4-FFF2-40B4-BE49-F238E27FC236}">
                <a16:creationId xmlns:a16="http://schemas.microsoft.com/office/drawing/2014/main" id="{31C5FA97-2DF2-4276-BE38-9D7D87E56365}"/>
              </a:ext>
            </a:extLst>
          </p:cNvPr>
          <p:cNvSpPr/>
          <p:nvPr/>
        </p:nvSpPr>
        <p:spPr>
          <a:xfrm>
            <a:off x="9400674" y="5438274"/>
            <a:ext cx="2630905" cy="9946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hlinkClick r:id="rId4" action="ppaction://hlinksldjump"/>
            <a:extLst>
              <a:ext uri="{FF2B5EF4-FFF2-40B4-BE49-F238E27FC236}">
                <a16:creationId xmlns:a16="http://schemas.microsoft.com/office/drawing/2014/main" id="{A7EB5435-2383-4F2E-B1DB-E96198BF0A3F}"/>
              </a:ext>
            </a:extLst>
          </p:cNvPr>
          <p:cNvSpPr txBox="1"/>
          <p:nvPr/>
        </p:nvSpPr>
        <p:spPr>
          <a:xfrm>
            <a:off x="9448236" y="5566611"/>
            <a:ext cx="2438964" cy="584775"/>
          </a:xfrm>
          <a:prstGeom prst="rect">
            <a:avLst/>
          </a:prstGeom>
          <a:noFill/>
        </p:spPr>
        <p:txBody>
          <a:bodyPr wrap="square" rtlCol="0">
            <a:spAutoFit/>
          </a:bodyPr>
          <a:lstStyle/>
          <a:p>
            <a:pPr algn="ctr"/>
            <a:r>
              <a:rPr lang="en-GB" sz="3200" dirty="0">
                <a:solidFill>
                  <a:srgbClr val="FF0000"/>
                </a:solidFill>
              </a:rPr>
              <a:t>Battle</a:t>
            </a:r>
          </a:p>
        </p:txBody>
      </p:sp>
    </p:spTree>
    <p:extLst>
      <p:ext uri="{BB962C8B-B14F-4D97-AF65-F5344CB8AC3E}">
        <p14:creationId xmlns:p14="http://schemas.microsoft.com/office/powerpoint/2010/main" val="158105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2" grpId="0"/>
      <p:bldP spid="10" grpId="0"/>
      <p:bldP spid="11" grpId="0"/>
      <p:bldP spid="6" grpId="0"/>
      <p:bldP spid="12" grpId="0"/>
      <p:bldP spid="13" grpId="0" animBg="1"/>
      <p:bldP spid="1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a:extLst>
              <a:ext uri="{FF2B5EF4-FFF2-40B4-BE49-F238E27FC236}">
                <a16:creationId xmlns:a16="http://schemas.microsoft.com/office/drawing/2014/main" id="{BDB5EBEB-DD91-42B2-9186-1129BBDC6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77" y="-561473"/>
            <a:ext cx="12590072" cy="7419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fontmeme.com/temporary/2784ec4773ee725fd9dbed90c51b176f.png">
            <a:extLst>
              <a:ext uri="{FF2B5EF4-FFF2-40B4-BE49-F238E27FC236}">
                <a16:creationId xmlns:a16="http://schemas.microsoft.com/office/drawing/2014/main" id="{3501400D-348E-439A-9E90-40DD8AB13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043" y="469673"/>
            <a:ext cx="1695700" cy="324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fontmeme.com/temporary/44a996d4991f7dac3d9e45f6056aaf13.png">
            <a:extLst>
              <a:ext uri="{FF2B5EF4-FFF2-40B4-BE49-F238E27FC236}">
                <a16:creationId xmlns:a16="http://schemas.microsoft.com/office/drawing/2014/main" id="{D3E21870-4E9F-4489-B531-F5EAE9144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191" y="3131460"/>
            <a:ext cx="964030" cy="2975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fontmeme.com/temporary/974952b74fdb3708691016dfc6d5de28.png">
            <a:extLst>
              <a:ext uri="{FF2B5EF4-FFF2-40B4-BE49-F238E27FC236}">
                <a16:creationId xmlns:a16="http://schemas.microsoft.com/office/drawing/2014/main" id="{A075F482-D7EE-4551-B7EB-2FB420EF5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563" y="539762"/>
            <a:ext cx="361950"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fontmeme.com/temporary/d9b0a7467b6f8eab413278083e028e1f.png">
            <a:extLst>
              <a:ext uri="{FF2B5EF4-FFF2-40B4-BE49-F238E27FC236}">
                <a16:creationId xmlns:a16="http://schemas.microsoft.com/office/drawing/2014/main" id="{3FB3A047-2E3B-47E9-BFB3-E531B3249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7379" y="3131460"/>
            <a:ext cx="422507" cy="2975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25074E2-1783-47A2-A754-D6B070F17288}"/>
              </a:ext>
            </a:extLst>
          </p:cNvPr>
          <p:cNvSpPr/>
          <p:nvPr/>
        </p:nvSpPr>
        <p:spPr>
          <a:xfrm>
            <a:off x="7972926" y="4331368"/>
            <a:ext cx="3224463" cy="176464"/>
          </a:xfrm>
          <a:prstGeom prst="roundRect">
            <a:avLst/>
          </a:prstGeom>
          <a:solidFill>
            <a:srgbClr val="6ADC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46" name="Picture 22" descr="https://fontmeme.com/temporary/af16f7b9e89473a5ba90041802425f1b.png">
            <a:extLst>
              <a:ext uri="{FF2B5EF4-FFF2-40B4-BE49-F238E27FC236}">
                <a16:creationId xmlns:a16="http://schemas.microsoft.com/office/drawing/2014/main" id="{44267A41-E8E1-46EC-BE74-CD39D2531C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882" y="4989428"/>
            <a:ext cx="9145002" cy="5223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scontent-lht6-1.xx.fbcdn.net/v/t1.15752-9/65275626_3022593364447434_827319681709768704_n.jpg?_nc_cat=102&amp;_nc_oc=AQl_s1EY9jCaVP2rmjsbxD8UQaVmer9iAPc2gPiS-XcHbI-ZQmvbj7DER8SGCrXpOjY&amp;_nc_ht=scontent-lht6-1.xx&amp;oh=fe163f2fafea1ffea1a127f62af43c33&amp;oe=5DB97F4A">
            <a:extLst>
              <a:ext uri="{FF2B5EF4-FFF2-40B4-BE49-F238E27FC236}">
                <a16:creationId xmlns:a16="http://schemas.microsoft.com/office/drawing/2014/main" id="{FBF732DC-BBB2-484C-B294-2569E33CF5C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875" t="11343" r="20014"/>
          <a:stretch/>
        </p:blipFill>
        <p:spPr bwMode="auto">
          <a:xfrm>
            <a:off x="8199567" y="0"/>
            <a:ext cx="2338043" cy="2831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69861"/>
      </p:ext>
    </p:extLst>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500"/>
                                        <p:tgtEl>
                                          <p:spTgt spid="10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046"/>
                                        </p:tgtEl>
                                        <p:attrNameLst>
                                          <p:attrName>style.visibility</p:attrName>
                                        </p:attrNameLst>
                                      </p:cBhvr>
                                      <p:to>
                                        <p:strVal val="visible"/>
                                      </p:to>
                                    </p:set>
                                    <p:animEffect transition="in" filter="randombar(horizontal)">
                                      <p:cBhvr>
                                        <p:cTn id="20" dur="500"/>
                                        <p:tgtEl>
                                          <p:spTgt spid="1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a:extLst>
              <a:ext uri="{FF2B5EF4-FFF2-40B4-BE49-F238E27FC236}">
                <a16:creationId xmlns:a16="http://schemas.microsoft.com/office/drawing/2014/main" id="{BDB5EBEB-DD91-42B2-9186-1129BBDC6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77" y="-561473"/>
            <a:ext cx="12590072" cy="7419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fontmeme.com/temporary/2784ec4773ee725fd9dbed90c51b176f.png">
            <a:extLst>
              <a:ext uri="{FF2B5EF4-FFF2-40B4-BE49-F238E27FC236}">
                <a16:creationId xmlns:a16="http://schemas.microsoft.com/office/drawing/2014/main" id="{3501400D-348E-439A-9E90-40DD8AB13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043" y="469673"/>
            <a:ext cx="1695700" cy="324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fontmeme.com/temporary/44a996d4991f7dac3d9e45f6056aaf13.png">
            <a:extLst>
              <a:ext uri="{FF2B5EF4-FFF2-40B4-BE49-F238E27FC236}">
                <a16:creationId xmlns:a16="http://schemas.microsoft.com/office/drawing/2014/main" id="{D3E21870-4E9F-4489-B531-F5EAE9144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191" y="3131460"/>
            <a:ext cx="964030" cy="2975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fontmeme.com/temporary/974952b74fdb3708691016dfc6d5de28.png">
            <a:extLst>
              <a:ext uri="{FF2B5EF4-FFF2-40B4-BE49-F238E27FC236}">
                <a16:creationId xmlns:a16="http://schemas.microsoft.com/office/drawing/2014/main" id="{A075F482-D7EE-4551-B7EB-2FB420EF5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563" y="539762"/>
            <a:ext cx="361950"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fontmeme.com/temporary/d9b0a7467b6f8eab413278083e028e1f.png">
            <a:extLst>
              <a:ext uri="{FF2B5EF4-FFF2-40B4-BE49-F238E27FC236}">
                <a16:creationId xmlns:a16="http://schemas.microsoft.com/office/drawing/2014/main" id="{3FB3A047-2E3B-47E9-BFB3-E531B3249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7379" y="3131460"/>
            <a:ext cx="422507" cy="2975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25074E2-1783-47A2-A754-D6B070F17288}"/>
              </a:ext>
            </a:extLst>
          </p:cNvPr>
          <p:cNvSpPr/>
          <p:nvPr/>
        </p:nvSpPr>
        <p:spPr>
          <a:xfrm>
            <a:off x="7972926" y="4331368"/>
            <a:ext cx="3224463" cy="176464"/>
          </a:xfrm>
          <a:prstGeom prst="roundRect">
            <a:avLst/>
          </a:prstGeom>
          <a:solidFill>
            <a:srgbClr val="6ADC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ttps://scontent-lht6-1.xx.fbcdn.net/v/t1.15752-9/65275626_3022593364447434_827319681709768704_n.jpg?_nc_cat=102&amp;_nc_oc=AQl_s1EY9jCaVP2rmjsbxD8UQaVmer9iAPc2gPiS-XcHbI-ZQmvbj7DER8SGCrXpOjY&amp;_nc_ht=scontent-lht6-1.xx&amp;oh=fe163f2fafea1ffea1a127f62af43c33&amp;oe=5DB97F4A">
            <a:extLst>
              <a:ext uri="{FF2B5EF4-FFF2-40B4-BE49-F238E27FC236}">
                <a16:creationId xmlns:a16="http://schemas.microsoft.com/office/drawing/2014/main" id="{22FCAB61-7696-47B0-B75A-7C6E922A6B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875" t="11343" r="20014"/>
          <a:stretch/>
        </p:blipFill>
        <p:spPr bwMode="auto">
          <a:xfrm>
            <a:off x="8116847" y="0"/>
            <a:ext cx="2338043" cy="283143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fontmeme.com/temporary/b7f7465679687fd7bc1125981af4cd0a.png">
            <a:extLst>
              <a:ext uri="{FF2B5EF4-FFF2-40B4-BE49-F238E27FC236}">
                <a16:creationId xmlns:a16="http://schemas.microsoft.com/office/drawing/2014/main" id="{3CFC9F1F-1F6A-4627-ACFA-6A9AFD0B3E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885" y="4923423"/>
            <a:ext cx="2806115" cy="4482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content-lht6-1.xx.fbcdn.net/v/t1.15752-9/64628885_2144149952299047_6995522876367437824_n.jpg?_nc_cat=102&amp;_nc_oc=AQlC8JCDrUI5QSR2_DFLLoBnecRkPMtEK40Vf7Y30ViM1PcAnOZe9nDzwJKfPP0G6mY&amp;_nc_ht=scontent-lht6-1.xx&amp;oh=4c186ba2ef058cb911cd651ee98917df&amp;oe=5DB53203">
            <a:extLst>
              <a:ext uri="{FF2B5EF4-FFF2-40B4-BE49-F238E27FC236}">
                <a16:creationId xmlns:a16="http://schemas.microsoft.com/office/drawing/2014/main" id="{7A32E335-282F-49DD-9F8C-D2E9C05F868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866" t="17310" r="19683"/>
          <a:stretch/>
        </p:blipFill>
        <p:spPr bwMode="auto">
          <a:xfrm>
            <a:off x="1939462" y="1678675"/>
            <a:ext cx="1991314" cy="2905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463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randombar(horizontal)">
                                      <p:cBhvr>
                                        <p:cTn id="7" dur="500"/>
                                        <p:tgtEl>
                                          <p:spTgt spid="205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2056"/>
                                        </p:tgtEl>
                                        <p:attrNameLst>
                                          <p:attrName>style.visibility</p:attrName>
                                        </p:attrNameLst>
                                      </p:cBhvr>
                                      <p:to>
                                        <p:strVal val="visible"/>
                                      </p:to>
                                    </p:set>
                                    <p:animEffect transition="in" filter="wipe(down)">
                                      <p:cBhvr>
                                        <p:cTn id="12" dur="580">
                                          <p:stCondLst>
                                            <p:cond delay="0"/>
                                          </p:stCondLst>
                                        </p:cTn>
                                        <p:tgtEl>
                                          <p:spTgt spid="2056"/>
                                        </p:tgtEl>
                                      </p:cBhvr>
                                    </p:animEffect>
                                    <p:anim calcmode="lin" valueType="num">
                                      <p:cBhvr>
                                        <p:cTn id="13" dur="1822" tmFilter="0,0; 0.14,0.36; 0.43,0.73; 0.71,0.91; 1.0,1.0">
                                          <p:stCondLst>
                                            <p:cond delay="0"/>
                                          </p:stCondLst>
                                        </p:cTn>
                                        <p:tgtEl>
                                          <p:spTgt spid="205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05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05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05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056"/>
                                        </p:tgtEl>
                                        <p:attrNameLst>
                                          <p:attrName>ppt_y</p:attrName>
                                        </p:attrNameLst>
                                      </p:cBhvr>
                                      <p:tavLst>
                                        <p:tav tm="0" fmla="#ppt_y-sin(pi*$)/81">
                                          <p:val>
                                            <p:fltVal val="0"/>
                                          </p:val>
                                        </p:tav>
                                        <p:tav tm="100000">
                                          <p:val>
                                            <p:fltVal val="1"/>
                                          </p:val>
                                        </p:tav>
                                      </p:tavLst>
                                    </p:anim>
                                    <p:animScale>
                                      <p:cBhvr>
                                        <p:cTn id="18" dur="26">
                                          <p:stCondLst>
                                            <p:cond delay="650"/>
                                          </p:stCondLst>
                                        </p:cTn>
                                        <p:tgtEl>
                                          <p:spTgt spid="2056"/>
                                        </p:tgtEl>
                                      </p:cBhvr>
                                      <p:to x="100000" y="60000"/>
                                    </p:animScale>
                                    <p:animScale>
                                      <p:cBhvr>
                                        <p:cTn id="19" dur="166" decel="50000">
                                          <p:stCondLst>
                                            <p:cond delay="676"/>
                                          </p:stCondLst>
                                        </p:cTn>
                                        <p:tgtEl>
                                          <p:spTgt spid="2056"/>
                                        </p:tgtEl>
                                      </p:cBhvr>
                                      <p:to x="100000" y="100000"/>
                                    </p:animScale>
                                    <p:animScale>
                                      <p:cBhvr>
                                        <p:cTn id="20" dur="26">
                                          <p:stCondLst>
                                            <p:cond delay="1312"/>
                                          </p:stCondLst>
                                        </p:cTn>
                                        <p:tgtEl>
                                          <p:spTgt spid="2056"/>
                                        </p:tgtEl>
                                      </p:cBhvr>
                                      <p:to x="100000" y="80000"/>
                                    </p:animScale>
                                    <p:animScale>
                                      <p:cBhvr>
                                        <p:cTn id="21" dur="166" decel="50000">
                                          <p:stCondLst>
                                            <p:cond delay="1338"/>
                                          </p:stCondLst>
                                        </p:cTn>
                                        <p:tgtEl>
                                          <p:spTgt spid="2056"/>
                                        </p:tgtEl>
                                      </p:cBhvr>
                                      <p:to x="100000" y="100000"/>
                                    </p:animScale>
                                    <p:animScale>
                                      <p:cBhvr>
                                        <p:cTn id="22" dur="26">
                                          <p:stCondLst>
                                            <p:cond delay="1642"/>
                                          </p:stCondLst>
                                        </p:cTn>
                                        <p:tgtEl>
                                          <p:spTgt spid="2056"/>
                                        </p:tgtEl>
                                      </p:cBhvr>
                                      <p:to x="100000" y="90000"/>
                                    </p:animScale>
                                    <p:animScale>
                                      <p:cBhvr>
                                        <p:cTn id="23" dur="166" decel="50000">
                                          <p:stCondLst>
                                            <p:cond delay="1668"/>
                                          </p:stCondLst>
                                        </p:cTn>
                                        <p:tgtEl>
                                          <p:spTgt spid="2056"/>
                                        </p:tgtEl>
                                      </p:cBhvr>
                                      <p:to x="100000" y="100000"/>
                                    </p:animScale>
                                    <p:animScale>
                                      <p:cBhvr>
                                        <p:cTn id="24" dur="26">
                                          <p:stCondLst>
                                            <p:cond delay="1808"/>
                                          </p:stCondLst>
                                        </p:cTn>
                                        <p:tgtEl>
                                          <p:spTgt spid="2056"/>
                                        </p:tgtEl>
                                      </p:cBhvr>
                                      <p:to x="100000" y="95000"/>
                                    </p:animScale>
                                    <p:animScale>
                                      <p:cBhvr>
                                        <p:cTn id="25" dur="166" decel="50000">
                                          <p:stCondLst>
                                            <p:cond delay="1834"/>
                                          </p:stCondLst>
                                        </p:cTn>
                                        <p:tgtEl>
                                          <p:spTgt spid="205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a:extLst>
              <a:ext uri="{FF2B5EF4-FFF2-40B4-BE49-F238E27FC236}">
                <a16:creationId xmlns:a16="http://schemas.microsoft.com/office/drawing/2014/main" id="{BDB5EBEB-DD91-42B2-9186-1129BBDC6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77" y="-561473"/>
            <a:ext cx="12590072" cy="7419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fontmeme.com/temporary/2784ec4773ee725fd9dbed90c51b176f.png">
            <a:extLst>
              <a:ext uri="{FF2B5EF4-FFF2-40B4-BE49-F238E27FC236}">
                <a16:creationId xmlns:a16="http://schemas.microsoft.com/office/drawing/2014/main" id="{3501400D-348E-439A-9E90-40DD8AB13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043" y="469673"/>
            <a:ext cx="1695700" cy="324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fontmeme.com/temporary/44a996d4991f7dac3d9e45f6056aaf13.png">
            <a:extLst>
              <a:ext uri="{FF2B5EF4-FFF2-40B4-BE49-F238E27FC236}">
                <a16:creationId xmlns:a16="http://schemas.microsoft.com/office/drawing/2014/main" id="{D3E21870-4E9F-4489-B531-F5EAE9144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191" y="3131460"/>
            <a:ext cx="964030" cy="2975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fontmeme.com/temporary/974952b74fdb3708691016dfc6d5de28.png">
            <a:extLst>
              <a:ext uri="{FF2B5EF4-FFF2-40B4-BE49-F238E27FC236}">
                <a16:creationId xmlns:a16="http://schemas.microsoft.com/office/drawing/2014/main" id="{A075F482-D7EE-4551-B7EB-2FB420EF5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563" y="539762"/>
            <a:ext cx="361950"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fontmeme.com/temporary/d9b0a7467b6f8eab413278083e028e1f.png">
            <a:extLst>
              <a:ext uri="{FF2B5EF4-FFF2-40B4-BE49-F238E27FC236}">
                <a16:creationId xmlns:a16="http://schemas.microsoft.com/office/drawing/2014/main" id="{3FB3A047-2E3B-47E9-BFB3-E531B3249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7379" y="3131460"/>
            <a:ext cx="422507" cy="2975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25074E2-1783-47A2-A754-D6B070F17288}"/>
              </a:ext>
            </a:extLst>
          </p:cNvPr>
          <p:cNvSpPr/>
          <p:nvPr/>
        </p:nvSpPr>
        <p:spPr>
          <a:xfrm>
            <a:off x="7972926" y="4331368"/>
            <a:ext cx="3224463" cy="176464"/>
          </a:xfrm>
          <a:prstGeom prst="roundRect">
            <a:avLst/>
          </a:prstGeom>
          <a:solidFill>
            <a:srgbClr val="6ADC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ttps://scontent-lht6-1.xx.fbcdn.net/v/t1.15752-9/65275626_3022593364447434_827319681709768704_n.jpg?_nc_cat=102&amp;_nc_oc=AQl_s1EY9jCaVP2rmjsbxD8UQaVmer9iAPc2gPiS-XcHbI-ZQmvbj7DER8SGCrXpOjY&amp;_nc_ht=scontent-lht6-1.xx&amp;oh=fe163f2fafea1ffea1a127f62af43c33&amp;oe=5DB97F4A">
            <a:extLst>
              <a:ext uri="{FF2B5EF4-FFF2-40B4-BE49-F238E27FC236}">
                <a16:creationId xmlns:a16="http://schemas.microsoft.com/office/drawing/2014/main" id="{22FCAB61-7696-47B0-B75A-7C6E922A6B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875" t="11343" r="20014"/>
          <a:stretch/>
        </p:blipFill>
        <p:spPr bwMode="auto">
          <a:xfrm>
            <a:off x="8116847" y="0"/>
            <a:ext cx="2338043" cy="28314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content-lht6-1.xx.fbcdn.net/v/t1.15752-9/64628885_2144149952299047_6995522876367437824_n.jpg?_nc_cat=102&amp;_nc_oc=AQlC8JCDrUI5QSR2_DFLLoBnecRkPMtEK40Vf7Y30ViM1PcAnOZe9nDzwJKfPP0G6mY&amp;_nc_ht=scontent-lht6-1.xx&amp;oh=4c186ba2ef058cb911cd651ee98917df&amp;oe=5DB53203">
            <a:extLst>
              <a:ext uri="{FF2B5EF4-FFF2-40B4-BE49-F238E27FC236}">
                <a16:creationId xmlns:a16="http://schemas.microsoft.com/office/drawing/2014/main" id="{7A32E335-282F-49DD-9F8C-D2E9C05F868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866" t="17310" r="19683"/>
          <a:stretch/>
        </p:blipFill>
        <p:spPr bwMode="auto">
          <a:xfrm>
            <a:off x="1939462" y="1678675"/>
            <a:ext cx="1991314" cy="29055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fontmeme.com/temporary/8ab03c8bb5001c179dd15bfd5393db8a.png">
            <a:extLst>
              <a:ext uri="{FF2B5EF4-FFF2-40B4-BE49-F238E27FC236}">
                <a16:creationId xmlns:a16="http://schemas.microsoft.com/office/drawing/2014/main" id="{A512FFDA-D372-4C80-8EF0-75B1DCC9CF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687" y="5499068"/>
            <a:ext cx="1628775" cy="5334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fontmeme.com/temporary/bf4dd07d7b368c9832fa632a6087a753.png">
            <a:hlinkClick r:id="rId10" action="ppaction://hlinksldjump"/>
            <a:extLst>
              <a:ext uri="{FF2B5EF4-FFF2-40B4-BE49-F238E27FC236}">
                <a16:creationId xmlns:a16="http://schemas.microsoft.com/office/drawing/2014/main" id="{817AC3B6-B7A7-45EC-944C-DF09009E0C5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99671" y="5499068"/>
            <a:ext cx="1019175" cy="5334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fontmeme.com/temporary/d307c922f9f0a6ce88837666df20af0a.png">
            <a:extLst>
              <a:ext uri="{FF2B5EF4-FFF2-40B4-BE49-F238E27FC236}">
                <a16:creationId xmlns:a16="http://schemas.microsoft.com/office/drawing/2014/main" id="{700AAD77-C3DE-4689-9AF2-1C224F52EA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0687" y="4841631"/>
            <a:ext cx="5314950" cy="4000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A09B8B8-FA24-41BA-9FE4-B213877F0178}"/>
              </a:ext>
            </a:extLst>
          </p:cNvPr>
          <p:cNvSpPr/>
          <p:nvPr/>
        </p:nvSpPr>
        <p:spPr>
          <a:xfrm>
            <a:off x="4958500" y="5321138"/>
            <a:ext cx="2101516" cy="8892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hlinkClick r:id="rId13" action="ppaction://hlinksldjump"/>
            <a:extLst>
              <a:ext uri="{FF2B5EF4-FFF2-40B4-BE49-F238E27FC236}">
                <a16:creationId xmlns:a16="http://schemas.microsoft.com/office/drawing/2014/main" id="{A759D5BE-B9F1-445F-BA00-992FCE9D273E}"/>
              </a:ext>
            </a:extLst>
          </p:cNvPr>
          <p:cNvSpPr/>
          <p:nvPr/>
        </p:nvSpPr>
        <p:spPr>
          <a:xfrm>
            <a:off x="161285" y="5246212"/>
            <a:ext cx="2101516" cy="8892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3991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82"/>
                                        </p:tgtEl>
                                        <p:attrNameLst>
                                          <p:attrName>style.visibility</p:attrName>
                                        </p:attrNameLst>
                                      </p:cBhvr>
                                      <p:to>
                                        <p:strVal val="visible"/>
                                      </p:to>
                                    </p:set>
                                    <p:animEffect transition="in" filter="randombar(horizontal)">
                                      <p:cBhvr>
                                        <p:cTn id="7" dur="500"/>
                                        <p:tgtEl>
                                          <p:spTgt spid="308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randombar(horizontal)">
                                      <p:cBhvr>
                                        <p:cTn id="12" dur="500"/>
                                        <p:tgtEl>
                                          <p:spTgt spid="3076"/>
                                        </p:tgtEl>
                                      </p:cBhvr>
                                    </p:animEffect>
                                  </p:childTnLst>
                                </p:cTn>
                              </p:par>
                              <p:par>
                                <p:cTn id="13" presetID="14" presetClass="entr" presetSubtype="10" fill="hold" nodeType="withEffect">
                                  <p:stCondLst>
                                    <p:cond delay="0"/>
                                  </p:stCondLst>
                                  <p:childTnLst>
                                    <p:set>
                                      <p:cBhvr>
                                        <p:cTn id="14" dur="1" fill="hold">
                                          <p:stCondLst>
                                            <p:cond delay="0"/>
                                          </p:stCondLst>
                                        </p:cTn>
                                        <p:tgtEl>
                                          <p:spTgt spid="3080"/>
                                        </p:tgtEl>
                                        <p:attrNameLst>
                                          <p:attrName>style.visibility</p:attrName>
                                        </p:attrNameLst>
                                      </p:cBhvr>
                                      <p:to>
                                        <p:strVal val="visible"/>
                                      </p:to>
                                    </p:set>
                                    <p:animEffect transition="in" filter="randombar(horizontal)">
                                      <p:cBhvr>
                                        <p:cTn id="15"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a:extLst>
              <a:ext uri="{FF2B5EF4-FFF2-40B4-BE49-F238E27FC236}">
                <a16:creationId xmlns:a16="http://schemas.microsoft.com/office/drawing/2014/main" id="{BDB5EBEB-DD91-42B2-9186-1129BBDC6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77" y="-561473"/>
            <a:ext cx="12590072" cy="7419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fontmeme.com/temporary/2784ec4773ee725fd9dbed90c51b176f.png">
            <a:extLst>
              <a:ext uri="{FF2B5EF4-FFF2-40B4-BE49-F238E27FC236}">
                <a16:creationId xmlns:a16="http://schemas.microsoft.com/office/drawing/2014/main" id="{3501400D-348E-439A-9E90-40DD8AB13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043" y="469673"/>
            <a:ext cx="1695700" cy="324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fontmeme.com/temporary/44a996d4991f7dac3d9e45f6056aaf13.png">
            <a:extLst>
              <a:ext uri="{FF2B5EF4-FFF2-40B4-BE49-F238E27FC236}">
                <a16:creationId xmlns:a16="http://schemas.microsoft.com/office/drawing/2014/main" id="{D3E21870-4E9F-4489-B531-F5EAE9144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191" y="3131460"/>
            <a:ext cx="964030" cy="2975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fontmeme.com/temporary/974952b74fdb3708691016dfc6d5de28.png">
            <a:extLst>
              <a:ext uri="{FF2B5EF4-FFF2-40B4-BE49-F238E27FC236}">
                <a16:creationId xmlns:a16="http://schemas.microsoft.com/office/drawing/2014/main" id="{A075F482-D7EE-4551-B7EB-2FB420EF5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563" y="539762"/>
            <a:ext cx="361950"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fontmeme.com/temporary/d9b0a7467b6f8eab413278083e028e1f.png">
            <a:extLst>
              <a:ext uri="{FF2B5EF4-FFF2-40B4-BE49-F238E27FC236}">
                <a16:creationId xmlns:a16="http://schemas.microsoft.com/office/drawing/2014/main" id="{3FB3A047-2E3B-47E9-BFB3-E531B3249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7379" y="3131460"/>
            <a:ext cx="422507" cy="2975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25074E2-1783-47A2-A754-D6B070F17288}"/>
              </a:ext>
            </a:extLst>
          </p:cNvPr>
          <p:cNvSpPr/>
          <p:nvPr/>
        </p:nvSpPr>
        <p:spPr>
          <a:xfrm>
            <a:off x="7972926" y="4331368"/>
            <a:ext cx="3224463" cy="176464"/>
          </a:xfrm>
          <a:prstGeom prst="roundRect">
            <a:avLst/>
          </a:prstGeom>
          <a:solidFill>
            <a:srgbClr val="6ADC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ttps://scontent-lht6-1.xx.fbcdn.net/v/t1.15752-9/65275626_3022593364447434_827319681709768704_n.jpg?_nc_cat=102&amp;_nc_oc=AQl_s1EY9jCaVP2rmjsbxD8UQaVmer9iAPc2gPiS-XcHbI-ZQmvbj7DER8SGCrXpOjY&amp;_nc_ht=scontent-lht6-1.xx&amp;oh=fe163f2fafea1ffea1a127f62af43c33&amp;oe=5DB97F4A">
            <a:extLst>
              <a:ext uri="{FF2B5EF4-FFF2-40B4-BE49-F238E27FC236}">
                <a16:creationId xmlns:a16="http://schemas.microsoft.com/office/drawing/2014/main" id="{22FCAB61-7696-47B0-B75A-7C6E922A6B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875" t="11343" r="20014"/>
          <a:stretch/>
        </p:blipFill>
        <p:spPr bwMode="auto">
          <a:xfrm>
            <a:off x="8116847" y="0"/>
            <a:ext cx="2338043" cy="28314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content-lht6-1.xx.fbcdn.net/v/t1.15752-9/64628885_2144149952299047_6995522876367437824_n.jpg?_nc_cat=102&amp;_nc_oc=AQlC8JCDrUI5QSR2_DFLLoBnecRkPMtEK40Vf7Y30ViM1PcAnOZe9nDzwJKfPP0G6mY&amp;_nc_ht=scontent-lht6-1.xx&amp;oh=4c186ba2ef058cb911cd651ee98917df&amp;oe=5DB53203">
            <a:extLst>
              <a:ext uri="{FF2B5EF4-FFF2-40B4-BE49-F238E27FC236}">
                <a16:creationId xmlns:a16="http://schemas.microsoft.com/office/drawing/2014/main" id="{7A32E335-282F-49DD-9F8C-D2E9C05F868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866" t="17310" r="19683"/>
          <a:stretch/>
        </p:blipFill>
        <p:spPr bwMode="auto">
          <a:xfrm>
            <a:off x="1939462" y="1678675"/>
            <a:ext cx="1991314" cy="29055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fontmeme.com/temporary/352c74e3e0468b8769bcbb395a5921e2.png">
            <a:extLst>
              <a:ext uri="{FF2B5EF4-FFF2-40B4-BE49-F238E27FC236}">
                <a16:creationId xmlns:a16="http://schemas.microsoft.com/office/drawing/2014/main" id="{A3EAAC98-58AB-46E0-8B5F-EA7A79B0C1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8191" y="5046868"/>
            <a:ext cx="1038225" cy="3333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s://fontmeme.com/temporary/a23cc5858ccff23f61df5302930fd94e.png">
            <a:extLst>
              <a:ext uri="{FF2B5EF4-FFF2-40B4-BE49-F238E27FC236}">
                <a16:creationId xmlns:a16="http://schemas.microsoft.com/office/drawing/2014/main" id="{CCCDD025-CDE2-4FEE-9A7C-03F636F94A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16899" y="5061846"/>
            <a:ext cx="2171700" cy="33337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hlinkClick r:id="rId11" action="ppaction://hlinksldjump"/>
            <a:extLst>
              <a:ext uri="{FF2B5EF4-FFF2-40B4-BE49-F238E27FC236}">
                <a16:creationId xmlns:a16="http://schemas.microsoft.com/office/drawing/2014/main" id="{AD886E20-6AC6-4593-BC8B-6550752B563C}"/>
              </a:ext>
            </a:extLst>
          </p:cNvPr>
          <p:cNvSpPr/>
          <p:nvPr/>
        </p:nvSpPr>
        <p:spPr>
          <a:xfrm>
            <a:off x="5394703" y="4935001"/>
            <a:ext cx="2578223"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hlinkClick r:id="rId12" action="ppaction://hlinksldjump"/>
            <a:extLst>
              <a:ext uri="{FF2B5EF4-FFF2-40B4-BE49-F238E27FC236}">
                <a16:creationId xmlns:a16="http://schemas.microsoft.com/office/drawing/2014/main" id="{D4D14029-14DD-40BB-8403-6488861A2F06}"/>
              </a:ext>
            </a:extLst>
          </p:cNvPr>
          <p:cNvSpPr/>
          <p:nvPr/>
        </p:nvSpPr>
        <p:spPr>
          <a:xfrm>
            <a:off x="329521" y="4935001"/>
            <a:ext cx="1337048"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hlinkClick r:id="rId13" action="ppaction://hlinksldjump"/>
            <a:extLst>
              <a:ext uri="{FF2B5EF4-FFF2-40B4-BE49-F238E27FC236}">
                <a16:creationId xmlns:a16="http://schemas.microsoft.com/office/drawing/2014/main" id="{0296BD16-ABDB-450B-8A7B-5C731CE9046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53561" y="6170935"/>
            <a:ext cx="1076325" cy="333375"/>
          </a:xfrm>
          <a:prstGeom prst="rect">
            <a:avLst/>
          </a:prstGeom>
        </p:spPr>
      </p:pic>
    </p:spTree>
    <p:extLst>
      <p:ext uri="{BB962C8B-B14F-4D97-AF65-F5344CB8AC3E}">
        <p14:creationId xmlns:p14="http://schemas.microsoft.com/office/powerpoint/2010/main" val="180661352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randombar(horizontal)">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a:extLst>
              <a:ext uri="{FF2B5EF4-FFF2-40B4-BE49-F238E27FC236}">
                <a16:creationId xmlns:a16="http://schemas.microsoft.com/office/drawing/2014/main" id="{BDB5EBEB-DD91-42B2-9186-1129BBDC6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77" y="-561473"/>
            <a:ext cx="12590072" cy="7419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fontmeme.com/temporary/2784ec4773ee725fd9dbed90c51b176f.png">
            <a:extLst>
              <a:ext uri="{FF2B5EF4-FFF2-40B4-BE49-F238E27FC236}">
                <a16:creationId xmlns:a16="http://schemas.microsoft.com/office/drawing/2014/main" id="{3501400D-348E-439A-9E90-40DD8AB13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043" y="469673"/>
            <a:ext cx="1695700" cy="324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fontmeme.com/temporary/44a996d4991f7dac3d9e45f6056aaf13.png">
            <a:extLst>
              <a:ext uri="{FF2B5EF4-FFF2-40B4-BE49-F238E27FC236}">
                <a16:creationId xmlns:a16="http://schemas.microsoft.com/office/drawing/2014/main" id="{D3E21870-4E9F-4489-B531-F5EAE9144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191" y="3131460"/>
            <a:ext cx="964030" cy="2975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fontmeme.com/temporary/974952b74fdb3708691016dfc6d5de28.png">
            <a:extLst>
              <a:ext uri="{FF2B5EF4-FFF2-40B4-BE49-F238E27FC236}">
                <a16:creationId xmlns:a16="http://schemas.microsoft.com/office/drawing/2014/main" id="{A075F482-D7EE-4551-B7EB-2FB420EF5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563" y="539762"/>
            <a:ext cx="361950"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fontmeme.com/temporary/d9b0a7467b6f8eab413278083e028e1f.png">
            <a:extLst>
              <a:ext uri="{FF2B5EF4-FFF2-40B4-BE49-F238E27FC236}">
                <a16:creationId xmlns:a16="http://schemas.microsoft.com/office/drawing/2014/main" id="{3FB3A047-2E3B-47E9-BFB3-E531B3249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7379" y="3131460"/>
            <a:ext cx="422507" cy="2975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25074E2-1783-47A2-A754-D6B070F17288}"/>
              </a:ext>
            </a:extLst>
          </p:cNvPr>
          <p:cNvSpPr/>
          <p:nvPr/>
        </p:nvSpPr>
        <p:spPr>
          <a:xfrm>
            <a:off x="7972926" y="4331368"/>
            <a:ext cx="3224463" cy="176464"/>
          </a:xfrm>
          <a:prstGeom prst="roundRect">
            <a:avLst/>
          </a:prstGeom>
          <a:solidFill>
            <a:srgbClr val="6ADC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ttps://scontent-lht6-1.xx.fbcdn.net/v/t1.15752-9/65275626_3022593364447434_827319681709768704_n.jpg?_nc_cat=102&amp;_nc_oc=AQl_s1EY9jCaVP2rmjsbxD8UQaVmer9iAPc2gPiS-XcHbI-ZQmvbj7DER8SGCrXpOjY&amp;_nc_ht=scontent-lht6-1.xx&amp;oh=fe163f2fafea1ffea1a127f62af43c33&amp;oe=5DB97F4A">
            <a:extLst>
              <a:ext uri="{FF2B5EF4-FFF2-40B4-BE49-F238E27FC236}">
                <a16:creationId xmlns:a16="http://schemas.microsoft.com/office/drawing/2014/main" id="{22FCAB61-7696-47B0-B75A-7C6E922A6B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875" t="11343" r="20014"/>
          <a:stretch/>
        </p:blipFill>
        <p:spPr bwMode="auto">
          <a:xfrm>
            <a:off x="8116847" y="0"/>
            <a:ext cx="2338043" cy="28314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content-lht6-1.xx.fbcdn.net/v/t1.15752-9/64628885_2144149952299047_6995522876367437824_n.jpg?_nc_cat=102&amp;_nc_oc=AQlC8JCDrUI5QSR2_DFLLoBnecRkPMtEK40Vf7Y30ViM1PcAnOZe9nDzwJKfPP0G6mY&amp;_nc_ht=scontent-lht6-1.xx&amp;oh=4c186ba2ef058cb911cd651ee98917df&amp;oe=5DB53203">
            <a:extLst>
              <a:ext uri="{FF2B5EF4-FFF2-40B4-BE49-F238E27FC236}">
                <a16:creationId xmlns:a16="http://schemas.microsoft.com/office/drawing/2014/main" id="{7A32E335-282F-49DD-9F8C-D2E9C05F868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866" t="17310" r="19683"/>
          <a:stretch/>
        </p:blipFill>
        <p:spPr bwMode="auto">
          <a:xfrm>
            <a:off x="1939462" y="1678675"/>
            <a:ext cx="1991314" cy="2905569"/>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759D5BE-B9F1-445F-BA00-992FCE9D273E}"/>
              </a:ext>
            </a:extLst>
          </p:cNvPr>
          <p:cNvSpPr/>
          <p:nvPr/>
        </p:nvSpPr>
        <p:spPr>
          <a:xfrm>
            <a:off x="235985" y="4869601"/>
            <a:ext cx="1435277"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4A03B6A-5301-49DA-A016-24DA0215B252}"/>
              </a:ext>
            </a:extLst>
          </p:cNvPr>
          <p:cNvSpPr/>
          <p:nvPr/>
        </p:nvSpPr>
        <p:spPr>
          <a:xfrm>
            <a:off x="5167795" y="4923302"/>
            <a:ext cx="167304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A7182DD3-3666-46AA-ADC4-CE9F57299DD4}"/>
              </a:ext>
            </a:extLst>
          </p:cNvPr>
          <p:cNvSpPr/>
          <p:nvPr/>
        </p:nvSpPr>
        <p:spPr>
          <a:xfrm>
            <a:off x="161285" y="5691603"/>
            <a:ext cx="249405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D5A7F45-5F7E-4042-B2E9-A0F340F246A4}"/>
              </a:ext>
            </a:extLst>
          </p:cNvPr>
          <p:cNvSpPr/>
          <p:nvPr/>
        </p:nvSpPr>
        <p:spPr>
          <a:xfrm>
            <a:off x="4974210" y="5677315"/>
            <a:ext cx="167304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5C398D3E-DDFF-4C0D-A059-CB8C62D675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103" y="5068940"/>
            <a:ext cx="6543675" cy="400050"/>
          </a:xfrm>
          <a:prstGeom prst="rect">
            <a:avLst/>
          </a:prstGeom>
        </p:spPr>
      </p:pic>
      <p:pic>
        <p:nvPicPr>
          <p:cNvPr id="7" name="Picture 6">
            <a:extLst>
              <a:ext uri="{FF2B5EF4-FFF2-40B4-BE49-F238E27FC236}">
                <a16:creationId xmlns:a16="http://schemas.microsoft.com/office/drawing/2014/main" id="{3B73854E-8513-48CA-907B-C34A068391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627449">
            <a:off x="3778308" y="1894131"/>
            <a:ext cx="1118628" cy="1118628"/>
          </a:xfrm>
          <a:prstGeom prst="rect">
            <a:avLst/>
          </a:prstGeom>
        </p:spPr>
      </p:pic>
    </p:spTree>
    <p:extLst>
      <p:ext uri="{BB962C8B-B14F-4D97-AF65-F5344CB8AC3E}">
        <p14:creationId xmlns:p14="http://schemas.microsoft.com/office/powerpoint/2010/main" val="339172842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0.00026 -0.00741 L 0.00026 -0.00741 C -0.00013 -0.01343 -0.00065 -0.01945 -0.00091 -0.02546 C -0.00143 -0.03542 -0.00117 -0.04537 -0.00208 -0.05533 C -0.00234 -0.0588 -0.00352 -0.06181 -0.0043 -0.06528 C -0.00951 -0.09005 0.00026 -0.04653 -0.00768 -0.07917 C -0.00807 -0.08102 -0.00833 -0.0831 -0.00872 -0.08519 C -0.01016 -0.09051 -0.01172 -0.09583 -0.01328 -0.10093 C -0.01393 -0.1037 -0.01432 -0.10695 -0.0155 -0.10903 L -0.02552 -0.12685 C -0.02669 -0.12894 -0.02747 -0.13171 -0.02891 -0.13287 C -0.03034 -0.13426 -0.0319 -0.13542 -0.03333 -0.13681 C -0.03568 -0.13935 -0.03789 -0.14213 -0.0401 -0.14491 C -0.04128 -0.14607 -0.04232 -0.14769 -0.04349 -0.14884 C -0.04492 -0.15 -0.04649 -0.15139 -0.04792 -0.15278 C -0.04909 -0.15394 -0.05013 -0.15579 -0.0513 -0.15671 C -0.05234 -0.15764 -0.05365 -0.15787 -0.05469 -0.1588 C -0.05586 -0.15972 -0.05664 -0.16227 -0.05807 -0.16273 C -0.06172 -0.16412 -0.0655 -0.16412 -0.06927 -0.16458 C -0.07708 -0.16412 -0.0849 -0.16435 -0.09271 -0.16273 C -0.09505 -0.16227 -0.09948 -0.1588 -0.09948 -0.1588 C -0.10052 -0.15671 -0.10182 -0.15486 -0.10274 -0.15278 C -0.10365 -0.15093 -0.10404 -0.14838 -0.10508 -0.14676 C -0.10599 -0.14514 -0.10729 -0.14421 -0.10833 -0.14283 C -0.11146 -0.13449 -0.11055 -0.13796 -0.11289 -0.12685 C -0.11328 -0.125 -0.11341 -0.12269 -0.11393 -0.12083 C -0.11497 -0.11806 -0.11628 -0.11551 -0.11732 -0.11296 C -0.11771 -0.11042 -0.11706 -0.10625 -0.11849 -0.10509 C -0.12331 -0.10093 -0.13932 -0.09699 -0.13412 -0.09908 C -0.13229 -0.09977 -0.12057 -0.10486 -0.11732 -0.10509 C -0.10352 -0.10625 -0.08971 -0.10625 -0.07591 -0.10695 C -0.08672 -0.11991 -0.07774 -0.11088 -0.10612 -0.10903 C -0.1431 -0.10671 -0.13281 -0.10695 -0.16094 -0.10695 " pathEditMode="relative" ptsTypes="AAAAAAAAAAAAAAAAAAAAAAAAAAAAAAAAA">
                                      <p:cBhvr>
                                        <p:cTn id="11"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a:extLst>
              <a:ext uri="{FF2B5EF4-FFF2-40B4-BE49-F238E27FC236}">
                <a16:creationId xmlns:a16="http://schemas.microsoft.com/office/drawing/2014/main" id="{BDB5EBEB-DD91-42B2-9186-1129BBDC6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072" y="-561474"/>
            <a:ext cx="12590072" cy="7419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fontmeme.com/temporary/2784ec4773ee725fd9dbed90c51b176f.png">
            <a:extLst>
              <a:ext uri="{FF2B5EF4-FFF2-40B4-BE49-F238E27FC236}">
                <a16:creationId xmlns:a16="http://schemas.microsoft.com/office/drawing/2014/main" id="{3501400D-348E-439A-9E90-40DD8AB13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043" y="469673"/>
            <a:ext cx="1695700" cy="324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fontmeme.com/temporary/44a996d4991f7dac3d9e45f6056aaf13.png">
            <a:extLst>
              <a:ext uri="{FF2B5EF4-FFF2-40B4-BE49-F238E27FC236}">
                <a16:creationId xmlns:a16="http://schemas.microsoft.com/office/drawing/2014/main" id="{D3E21870-4E9F-4489-B531-F5EAE9144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191" y="3131460"/>
            <a:ext cx="964030" cy="2975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fontmeme.com/temporary/974952b74fdb3708691016dfc6d5de28.png">
            <a:extLst>
              <a:ext uri="{FF2B5EF4-FFF2-40B4-BE49-F238E27FC236}">
                <a16:creationId xmlns:a16="http://schemas.microsoft.com/office/drawing/2014/main" id="{A075F482-D7EE-4551-B7EB-2FB420EF5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563" y="539762"/>
            <a:ext cx="361950"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fontmeme.com/temporary/d9b0a7467b6f8eab413278083e028e1f.png">
            <a:extLst>
              <a:ext uri="{FF2B5EF4-FFF2-40B4-BE49-F238E27FC236}">
                <a16:creationId xmlns:a16="http://schemas.microsoft.com/office/drawing/2014/main" id="{3FB3A047-2E3B-47E9-BFB3-E531B3249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7379" y="3131460"/>
            <a:ext cx="422507" cy="2975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25074E2-1783-47A2-A754-D6B070F17288}"/>
              </a:ext>
            </a:extLst>
          </p:cNvPr>
          <p:cNvSpPr/>
          <p:nvPr/>
        </p:nvSpPr>
        <p:spPr>
          <a:xfrm>
            <a:off x="7972926" y="4331368"/>
            <a:ext cx="3224463" cy="176464"/>
          </a:xfrm>
          <a:prstGeom prst="roundRect">
            <a:avLst/>
          </a:prstGeom>
          <a:solidFill>
            <a:srgbClr val="6ADC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ttps://scontent-lht6-1.xx.fbcdn.net/v/t1.15752-9/65275626_3022593364447434_827319681709768704_n.jpg?_nc_cat=102&amp;_nc_oc=AQl_s1EY9jCaVP2rmjsbxD8UQaVmer9iAPc2gPiS-XcHbI-ZQmvbj7DER8SGCrXpOjY&amp;_nc_ht=scontent-lht6-1.xx&amp;oh=fe163f2fafea1ffea1a127f62af43c33&amp;oe=5DB97F4A">
            <a:extLst>
              <a:ext uri="{FF2B5EF4-FFF2-40B4-BE49-F238E27FC236}">
                <a16:creationId xmlns:a16="http://schemas.microsoft.com/office/drawing/2014/main" id="{22FCAB61-7696-47B0-B75A-7C6E922A6B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875" t="11343" r="20014"/>
          <a:stretch/>
        </p:blipFill>
        <p:spPr bwMode="auto">
          <a:xfrm>
            <a:off x="8116847" y="0"/>
            <a:ext cx="2338043" cy="283143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759D5BE-B9F1-445F-BA00-992FCE9D273E}"/>
              </a:ext>
            </a:extLst>
          </p:cNvPr>
          <p:cNvSpPr/>
          <p:nvPr/>
        </p:nvSpPr>
        <p:spPr>
          <a:xfrm>
            <a:off x="235985" y="4869601"/>
            <a:ext cx="1435277"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4A03B6A-5301-49DA-A016-24DA0215B252}"/>
              </a:ext>
            </a:extLst>
          </p:cNvPr>
          <p:cNvSpPr/>
          <p:nvPr/>
        </p:nvSpPr>
        <p:spPr>
          <a:xfrm>
            <a:off x="5167795" y="4923302"/>
            <a:ext cx="167304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A7182DD3-3666-46AA-ADC4-CE9F57299DD4}"/>
              </a:ext>
            </a:extLst>
          </p:cNvPr>
          <p:cNvSpPr/>
          <p:nvPr/>
        </p:nvSpPr>
        <p:spPr>
          <a:xfrm>
            <a:off x="161285" y="5691603"/>
            <a:ext cx="249405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D5A7F45-5F7E-4042-B2E9-A0F340F246A4}"/>
              </a:ext>
            </a:extLst>
          </p:cNvPr>
          <p:cNvSpPr/>
          <p:nvPr/>
        </p:nvSpPr>
        <p:spPr>
          <a:xfrm>
            <a:off x="4974210" y="5677315"/>
            <a:ext cx="1673044"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B67462A3-22E1-4434-8870-2761BF6DB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4810" y="1634621"/>
            <a:ext cx="1990725" cy="2905125"/>
          </a:xfrm>
          <a:prstGeom prst="rect">
            <a:avLst/>
          </a:prstGeom>
        </p:spPr>
      </p:pic>
      <p:pic>
        <p:nvPicPr>
          <p:cNvPr id="12" name="Picture 11">
            <a:extLst>
              <a:ext uri="{FF2B5EF4-FFF2-40B4-BE49-F238E27FC236}">
                <a16:creationId xmlns:a16="http://schemas.microsoft.com/office/drawing/2014/main" id="{95D1E539-3C9A-4D25-A8BE-308E7BBF40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5985" y="4968397"/>
            <a:ext cx="11475079" cy="436621"/>
          </a:xfrm>
          <a:prstGeom prst="rect">
            <a:avLst/>
          </a:prstGeom>
        </p:spPr>
      </p:pic>
      <p:sp>
        <p:nvSpPr>
          <p:cNvPr id="16" name="Rectangle 15">
            <a:hlinkClick r:id="rId10" action="ppaction://hlinksldjump"/>
            <a:extLst>
              <a:ext uri="{FF2B5EF4-FFF2-40B4-BE49-F238E27FC236}">
                <a16:creationId xmlns:a16="http://schemas.microsoft.com/office/drawing/2014/main" id="{4529C892-B293-483E-A0E1-3BA088BC55B2}"/>
              </a:ext>
            </a:extLst>
          </p:cNvPr>
          <p:cNvSpPr/>
          <p:nvPr/>
        </p:nvSpPr>
        <p:spPr>
          <a:xfrm>
            <a:off x="-285777" y="-561473"/>
            <a:ext cx="12590072" cy="7419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0757931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a:extLst>
              <a:ext uri="{FF2B5EF4-FFF2-40B4-BE49-F238E27FC236}">
                <a16:creationId xmlns:a16="http://schemas.microsoft.com/office/drawing/2014/main" id="{BDB5EBEB-DD91-42B2-9186-1129BBDC6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77" y="-561473"/>
            <a:ext cx="12590072" cy="7419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fontmeme.com/temporary/2784ec4773ee725fd9dbed90c51b176f.png">
            <a:extLst>
              <a:ext uri="{FF2B5EF4-FFF2-40B4-BE49-F238E27FC236}">
                <a16:creationId xmlns:a16="http://schemas.microsoft.com/office/drawing/2014/main" id="{3501400D-348E-439A-9E90-40DD8AB13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043" y="469673"/>
            <a:ext cx="1695700" cy="324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fontmeme.com/temporary/44a996d4991f7dac3d9e45f6056aaf13.png">
            <a:extLst>
              <a:ext uri="{FF2B5EF4-FFF2-40B4-BE49-F238E27FC236}">
                <a16:creationId xmlns:a16="http://schemas.microsoft.com/office/drawing/2014/main" id="{D3E21870-4E9F-4489-B531-F5EAE9144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191" y="3131460"/>
            <a:ext cx="964030" cy="2975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fontmeme.com/temporary/974952b74fdb3708691016dfc6d5de28.png">
            <a:extLst>
              <a:ext uri="{FF2B5EF4-FFF2-40B4-BE49-F238E27FC236}">
                <a16:creationId xmlns:a16="http://schemas.microsoft.com/office/drawing/2014/main" id="{A075F482-D7EE-4551-B7EB-2FB420EF5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563" y="539762"/>
            <a:ext cx="361950"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fontmeme.com/temporary/d9b0a7467b6f8eab413278083e028e1f.png">
            <a:extLst>
              <a:ext uri="{FF2B5EF4-FFF2-40B4-BE49-F238E27FC236}">
                <a16:creationId xmlns:a16="http://schemas.microsoft.com/office/drawing/2014/main" id="{3FB3A047-2E3B-47E9-BFB3-E531B3249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7379" y="3131460"/>
            <a:ext cx="422507" cy="2975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25074E2-1783-47A2-A754-D6B070F17288}"/>
              </a:ext>
            </a:extLst>
          </p:cNvPr>
          <p:cNvSpPr/>
          <p:nvPr/>
        </p:nvSpPr>
        <p:spPr>
          <a:xfrm>
            <a:off x="7972926" y="4331368"/>
            <a:ext cx="3224463" cy="176464"/>
          </a:xfrm>
          <a:prstGeom prst="roundRect">
            <a:avLst/>
          </a:prstGeom>
          <a:solidFill>
            <a:srgbClr val="6ADC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ttps://scontent-lht6-1.xx.fbcdn.net/v/t1.15752-9/65275626_3022593364447434_827319681709768704_n.jpg?_nc_cat=102&amp;_nc_oc=AQl_s1EY9jCaVP2rmjsbxD8UQaVmer9iAPc2gPiS-XcHbI-ZQmvbj7DER8SGCrXpOjY&amp;_nc_ht=scontent-lht6-1.xx&amp;oh=fe163f2fafea1ffea1a127f62af43c33&amp;oe=5DB97F4A">
            <a:extLst>
              <a:ext uri="{FF2B5EF4-FFF2-40B4-BE49-F238E27FC236}">
                <a16:creationId xmlns:a16="http://schemas.microsoft.com/office/drawing/2014/main" id="{22FCAB61-7696-47B0-B75A-7C6E922A6B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875" t="11343" r="20014"/>
          <a:stretch/>
        </p:blipFill>
        <p:spPr bwMode="auto">
          <a:xfrm>
            <a:off x="8116847" y="0"/>
            <a:ext cx="2338043" cy="28314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content-lht6-1.xx.fbcdn.net/v/t1.15752-9/64628885_2144149952299047_6995522876367437824_n.jpg?_nc_cat=102&amp;_nc_oc=AQlC8JCDrUI5QSR2_DFLLoBnecRkPMtEK40Vf7Y30ViM1PcAnOZe9nDzwJKfPP0G6mY&amp;_nc_ht=scontent-lht6-1.xx&amp;oh=4c186ba2ef058cb911cd651ee98917df&amp;oe=5DB53203">
            <a:extLst>
              <a:ext uri="{FF2B5EF4-FFF2-40B4-BE49-F238E27FC236}">
                <a16:creationId xmlns:a16="http://schemas.microsoft.com/office/drawing/2014/main" id="{7A32E335-282F-49DD-9F8C-D2E9C05F868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866" t="17310" r="19683"/>
          <a:stretch/>
        </p:blipFill>
        <p:spPr bwMode="auto">
          <a:xfrm>
            <a:off x="1939462" y="1678675"/>
            <a:ext cx="1991314" cy="29055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C648467-6F4A-4424-9EAF-1A6900616C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1110" y="5052375"/>
            <a:ext cx="4438650" cy="400050"/>
          </a:xfrm>
          <a:prstGeom prst="rect">
            <a:avLst/>
          </a:prstGeom>
        </p:spPr>
      </p:pic>
      <p:pic>
        <p:nvPicPr>
          <p:cNvPr id="11" name="Picture 10">
            <a:extLst>
              <a:ext uri="{FF2B5EF4-FFF2-40B4-BE49-F238E27FC236}">
                <a16:creationId xmlns:a16="http://schemas.microsoft.com/office/drawing/2014/main" id="{4C257571-6973-4DA3-92B9-FC6E75B5FE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8930723">
            <a:off x="4460556" y="2362556"/>
            <a:ext cx="932760" cy="1481442"/>
          </a:xfrm>
          <a:prstGeom prst="rect">
            <a:avLst/>
          </a:prstGeom>
        </p:spPr>
      </p:pic>
    </p:spTree>
    <p:extLst>
      <p:ext uri="{BB962C8B-B14F-4D97-AF65-F5344CB8AC3E}">
        <p14:creationId xmlns:p14="http://schemas.microsoft.com/office/powerpoint/2010/main" val="95410178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7" presetClass="path" presetSubtype="0" accel="50000" decel="50000" fill="hold" nodeType="clickEffect">
                                  <p:stCondLst>
                                    <p:cond delay="0"/>
                                  </p:stCondLst>
                                  <p:childTnLst>
                                    <p:animMotion origin="layout" path="M -0.05248 -0.01967 L -0.06823 0.01575 C -0.07149 0.02385 -0.07631 0.02825 -0.08151 0.02825 C -0.08724 0.02825 -0.09193 0.02385 -0.09519 0.01575 L -0.11081 -0.01967 " pathEditMode="relative" rAng="0" ptsTypes="AAAAA">
                                      <p:cBhvr>
                                        <p:cTn id="11" dur="2000" fill="hold"/>
                                        <p:tgtEl>
                                          <p:spTgt spid="11"/>
                                        </p:tgtEl>
                                        <p:attrNameLst>
                                          <p:attrName>ppt_x</p:attrName>
                                          <p:attrName>ppt_y</p:attrName>
                                        </p:attrNameLst>
                                      </p:cBhvr>
                                      <p:rCtr x="-2917" y="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a:extLst>
              <a:ext uri="{FF2B5EF4-FFF2-40B4-BE49-F238E27FC236}">
                <a16:creationId xmlns:a16="http://schemas.microsoft.com/office/drawing/2014/main" id="{BDB5EBEB-DD91-42B2-9186-1129BBDC6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77" y="-561473"/>
            <a:ext cx="12590072" cy="74194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fontmeme.com/temporary/2784ec4773ee725fd9dbed90c51b176f.png">
            <a:extLst>
              <a:ext uri="{FF2B5EF4-FFF2-40B4-BE49-F238E27FC236}">
                <a16:creationId xmlns:a16="http://schemas.microsoft.com/office/drawing/2014/main" id="{3501400D-348E-439A-9E90-40DD8AB13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043" y="469673"/>
            <a:ext cx="1695700" cy="3242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fontmeme.com/temporary/44a996d4991f7dac3d9e45f6056aaf13.png">
            <a:extLst>
              <a:ext uri="{FF2B5EF4-FFF2-40B4-BE49-F238E27FC236}">
                <a16:creationId xmlns:a16="http://schemas.microsoft.com/office/drawing/2014/main" id="{D3E21870-4E9F-4489-B531-F5EAE9144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191" y="3131460"/>
            <a:ext cx="964030" cy="2975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fontmeme.com/temporary/974952b74fdb3708691016dfc6d5de28.png">
            <a:extLst>
              <a:ext uri="{FF2B5EF4-FFF2-40B4-BE49-F238E27FC236}">
                <a16:creationId xmlns:a16="http://schemas.microsoft.com/office/drawing/2014/main" id="{A075F482-D7EE-4551-B7EB-2FB420EF5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563" y="539762"/>
            <a:ext cx="361950" cy="2381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fontmeme.com/temporary/d9b0a7467b6f8eab413278083e028e1f.png">
            <a:extLst>
              <a:ext uri="{FF2B5EF4-FFF2-40B4-BE49-F238E27FC236}">
                <a16:creationId xmlns:a16="http://schemas.microsoft.com/office/drawing/2014/main" id="{3FB3A047-2E3B-47E9-BFB3-E531B3249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7379" y="3131460"/>
            <a:ext cx="422507" cy="2975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25074E2-1783-47A2-A754-D6B070F17288}"/>
              </a:ext>
            </a:extLst>
          </p:cNvPr>
          <p:cNvSpPr/>
          <p:nvPr/>
        </p:nvSpPr>
        <p:spPr>
          <a:xfrm>
            <a:off x="7972926" y="4331368"/>
            <a:ext cx="3224463" cy="176464"/>
          </a:xfrm>
          <a:prstGeom prst="roundRect">
            <a:avLst/>
          </a:prstGeom>
          <a:solidFill>
            <a:srgbClr val="6ADC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ttps://scontent-lht6-1.xx.fbcdn.net/v/t1.15752-9/65275626_3022593364447434_827319681709768704_n.jpg?_nc_cat=102&amp;_nc_oc=AQl_s1EY9jCaVP2rmjsbxD8UQaVmer9iAPc2gPiS-XcHbI-ZQmvbj7DER8SGCrXpOjY&amp;_nc_ht=scontent-lht6-1.xx&amp;oh=fe163f2fafea1ffea1a127f62af43c33&amp;oe=5DB97F4A">
            <a:extLst>
              <a:ext uri="{FF2B5EF4-FFF2-40B4-BE49-F238E27FC236}">
                <a16:creationId xmlns:a16="http://schemas.microsoft.com/office/drawing/2014/main" id="{22FCAB61-7696-47B0-B75A-7C6E922A6B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875" t="11343" r="20014"/>
          <a:stretch/>
        </p:blipFill>
        <p:spPr bwMode="auto">
          <a:xfrm>
            <a:off x="8116847" y="0"/>
            <a:ext cx="2338043" cy="28314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0302D8-66CC-497C-9E10-FAD70AB3EA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2849" y="1678897"/>
            <a:ext cx="1990725" cy="2905125"/>
          </a:xfrm>
          <a:prstGeom prst="rect">
            <a:avLst/>
          </a:prstGeom>
        </p:spPr>
      </p:pic>
      <p:pic>
        <p:nvPicPr>
          <p:cNvPr id="6" name="Picture 5">
            <a:extLst>
              <a:ext uri="{FF2B5EF4-FFF2-40B4-BE49-F238E27FC236}">
                <a16:creationId xmlns:a16="http://schemas.microsoft.com/office/drawing/2014/main" id="{DE8BDD5F-7B4A-4AF0-B2E3-913D8953A9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764" y="4949733"/>
            <a:ext cx="11685183" cy="547863"/>
          </a:xfrm>
          <a:prstGeom prst="rect">
            <a:avLst/>
          </a:prstGeom>
        </p:spPr>
      </p:pic>
      <p:sp>
        <p:nvSpPr>
          <p:cNvPr id="2" name="Rectangle 1">
            <a:hlinkClick r:id="rId10" action="ppaction://hlinksldjump"/>
            <a:extLst>
              <a:ext uri="{FF2B5EF4-FFF2-40B4-BE49-F238E27FC236}">
                <a16:creationId xmlns:a16="http://schemas.microsoft.com/office/drawing/2014/main" id="{038ACA03-4F2E-4359-B1C5-4CB853E073F7}"/>
              </a:ext>
            </a:extLst>
          </p:cNvPr>
          <p:cNvSpPr/>
          <p:nvPr/>
        </p:nvSpPr>
        <p:spPr>
          <a:xfrm>
            <a:off x="-285777" y="-561473"/>
            <a:ext cx="12590072" cy="7419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1848358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3247</TotalTime>
  <Words>3917</Words>
  <Application>Microsoft Office PowerPoint</Application>
  <PresentationFormat>Widescreen</PresentationFormat>
  <Paragraphs>313</Paragraphs>
  <Slides>112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112</vt:i4>
      </vt:variant>
    </vt:vector>
  </HeadingPairs>
  <TitlesOfParts>
    <vt:vector size="122" baseType="lpstr">
      <vt:lpstr>MS Gothic</vt:lpstr>
      <vt:lpstr>Arial</vt:lpstr>
      <vt:lpstr>Arial Nova Cond</vt:lpstr>
      <vt:lpstr>Calibri</vt:lpstr>
      <vt:lpstr>Calibri Light</vt:lpstr>
      <vt:lpstr>Comic Sans MS</vt:lpstr>
      <vt:lpstr>Freestyle Script</vt:lpstr>
      <vt:lpstr>Goudy Stout</vt:lpstr>
      <vt:lpstr>Impact</vt:lpstr>
      <vt:lpstr>Office Theme</vt:lpstr>
      <vt:lpstr>Taku dating simulator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next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next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Cmon man just try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next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Taku dating simulator</dc:title>
  <dc:creator>13TembaA</dc:creator>
  <cp:lastModifiedBy>13TembaA</cp:lastModifiedBy>
  <cp:revision>6</cp:revision>
  <dcterms:created xsi:type="dcterms:W3CDTF">2019-06-22T23:48:28Z</dcterms:created>
  <dcterms:modified xsi:type="dcterms:W3CDTF">2019-07-02T21:33:14Z</dcterms:modified>
</cp:coreProperties>
</file>